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3" r:id="rId5"/>
  </p:sldMasterIdLst>
  <p:notesMasterIdLst>
    <p:notesMasterId r:id="rId22"/>
  </p:notesMasterIdLst>
  <p:sldIdLst>
    <p:sldId id="256" r:id="rId6"/>
    <p:sldId id="296" r:id="rId7"/>
    <p:sldId id="279" r:id="rId8"/>
    <p:sldId id="570" r:id="rId9"/>
    <p:sldId id="573" r:id="rId10"/>
    <p:sldId id="2147478355" r:id="rId11"/>
    <p:sldId id="2147478360" r:id="rId12"/>
    <p:sldId id="2147478351" r:id="rId13"/>
    <p:sldId id="2147478361" r:id="rId14"/>
    <p:sldId id="2147478362" r:id="rId15"/>
    <p:sldId id="2147478366" r:id="rId16"/>
    <p:sldId id="2147478367" r:id="rId17"/>
    <p:sldId id="2147478364" r:id="rId18"/>
    <p:sldId id="2147478368" r:id="rId19"/>
    <p:sldId id="2147478369" r:id="rId20"/>
    <p:sldId id="26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55">
          <p15:clr>
            <a:srgbClr val="A4A3A4"/>
          </p15:clr>
        </p15:guide>
        <p15:guide id="2" orient="horz" pos="3974">
          <p15:clr>
            <a:srgbClr val="A4A3A4"/>
          </p15:clr>
        </p15:guide>
        <p15:guide id="3" orient="horz" pos="45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D1FD0A-8E84-DCCA-4DFC-AD8F12771DC6}" name="Brice PETREMANN 755" initials="BP" userId="S::brice.petremann@cnaf.fr::8caf40f2-5985-4323-b85d-65d684f992b3" providerId="AD"/>
  <p188:author id="{AF3BF3A5-94C2-96EE-AD20-8225323916F2}" name="Marion WAERNESSYCKLE 755" initials="M7" userId="S::marion.waernessyckle@cnaf.fr::db061e81-7e34-4e10-bf1e-05f70379f48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2AEFF"/>
    <a:srgbClr val="F3F4FA"/>
    <a:srgbClr val="FFE782"/>
    <a:srgbClr val="F6B9A4"/>
    <a:srgbClr val="2E808D"/>
    <a:srgbClr val="000000"/>
    <a:srgbClr val="535E86"/>
    <a:srgbClr val="0D3238"/>
    <a:srgbClr val="7030A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47E6C-893B-43BD-B764-FEB0130A8BE0}" v="254" dt="2025-11-03T15:21:17.97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1" autoAdjust="0"/>
    <p:restoredTop sz="94660"/>
  </p:normalViewPr>
  <p:slideViewPr>
    <p:cSldViewPr snapToGrid="0">
      <p:cViewPr varScale="1">
        <p:scale>
          <a:sx n="104" d="100"/>
          <a:sy n="104" d="100"/>
        </p:scale>
        <p:origin x="110" y="830"/>
      </p:cViewPr>
      <p:guideLst>
        <p:guide pos="7355"/>
        <p:guide orient="horz" pos="3974"/>
        <p:guide orient="horz" pos="45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9AE81-B41D-4CBD-A72E-E95FE90AEE3E}" type="datetimeFigureOut">
              <a:rPr lang="fr-FR" smtClean="0"/>
              <a:t>29/12/2025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96FF1-61F3-4D8F-A78A-72B95AFDCB77}" type="slidenum">
              <a:rPr lang="fr-FR" smtClean="0"/>
              <a:t>‹#›</a:t>
            </a:fld>
            <a:endParaRPr lang="fr-FR"/>
          </a:p>
        </p:txBody>
      </p:sp>
    </p:spTree>
    <p:extLst>
      <p:ext uri="{BB962C8B-B14F-4D97-AF65-F5344CB8AC3E}">
        <p14:creationId xmlns:p14="http://schemas.microsoft.com/office/powerpoint/2010/main" val="2340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F96FF1-61F3-4D8F-A78A-72B95AFDCB77}" type="slidenum">
              <a:rPr lang="fr-FR" smtClean="0"/>
              <a:t>2</a:t>
            </a:fld>
            <a:endParaRPr lang="fr-FR"/>
          </a:p>
        </p:txBody>
      </p:sp>
    </p:spTree>
    <p:extLst>
      <p:ext uri="{BB962C8B-B14F-4D97-AF65-F5344CB8AC3E}">
        <p14:creationId xmlns:p14="http://schemas.microsoft.com/office/powerpoint/2010/main" val="110871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62460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14375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F96FF1-61F3-4D8F-A78A-72B95AFDCB77}" type="slidenum">
              <a:rPr lang="fr-FR" smtClean="0"/>
              <a:t>7</a:t>
            </a:fld>
            <a:endParaRPr lang="fr-FR"/>
          </a:p>
        </p:txBody>
      </p:sp>
    </p:spTree>
    <p:extLst>
      <p:ext uri="{BB962C8B-B14F-4D97-AF65-F5344CB8AC3E}">
        <p14:creationId xmlns:p14="http://schemas.microsoft.com/office/powerpoint/2010/main" val="99147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F96FF1-61F3-4D8F-A78A-72B95AFDCB77}" type="slidenum">
              <a:rPr lang="fr-FR" smtClean="0"/>
              <a:t>11</a:t>
            </a:fld>
            <a:endParaRPr lang="fr-FR"/>
          </a:p>
        </p:txBody>
      </p:sp>
    </p:spTree>
    <p:extLst>
      <p:ext uri="{BB962C8B-B14F-4D97-AF65-F5344CB8AC3E}">
        <p14:creationId xmlns:p14="http://schemas.microsoft.com/office/powerpoint/2010/main" val="117894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1EC8-A641-7CA5-BBFD-D8C56F5465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100190-ABBE-78B5-D547-0724FA34C5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73A1EFD-83AC-0ED7-4BD2-BA301B51ABF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9C261C1-9DBC-7711-C760-646F42516C88}"/>
              </a:ext>
            </a:extLst>
          </p:cNvPr>
          <p:cNvSpPr>
            <a:spLocks noGrp="1"/>
          </p:cNvSpPr>
          <p:nvPr>
            <p:ph type="sldNum" sz="quarter" idx="5"/>
          </p:nvPr>
        </p:nvSpPr>
        <p:spPr/>
        <p:txBody>
          <a:bodyPr/>
          <a:lstStyle/>
          <a:p>
            <a:fld id="{35F96FF1-61F3-4D8F-A78A-72B95AFDCB77}" type="slidenum">
              <a:rPr lang="fr-FR" smtClean="0"/>
              <a:t>12</a:t>
            </a:fld>
            <a:endParaRPr lang="fr-FR"/>
          </a:p>
        </p:txBody>
      </p:sp>
    </p:spTree>
    <p:extLst>
      <p:ext uri="{BB962C8B-B14F-4D97-AF65-F5344CB8AC3E}">
        <p14:creationId xmlns:p14="http://schemas.microsoft.com/office/powerpoint/2010/main" val="1945049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9.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sv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Master" Target="../slideMasters/slideMaster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1 Titre Darse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9EB196-157F-ACDB-BA8F-CC3DEBB5BF0D}"/>
              </a:ext>
            </a:extLst>
          </p:cNvPr>
          <p:cNvSpPr/>
          <p:nvPr/>
        </p:nvSpPr>
        <p:spPr>
          <a:xfrm>
            <a:off x="1940942" y="0"/>
            <a:ext cx="10287813" cy="6858000"/>
          </a:xfrm>
          <a:prstGeom prst="rect">
            <a:avLst/>
          </a:prstGeom>
          <a:solidFill>
            <a:srgbClr val="F3F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65099439-B4B8-57F4-9C00-4FA31C8D1754}"/>
              </a:ext>
            </a:extLst>
          </p:cNvPr>
          <p:cNvSpPr txBox="1">
            <a:spLocks/>
          </p:cNvSpPr>
          <p:nvPr/>
        </p:nvSpPr>
        <p:spPr>
          <a:xfrm>
            <a:off x="3818238" y="2236838"/>
            <a:ext cx="7681611" cy="1344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pic>
        <p:nvPicPr>
          <p:cNvPr id="10" name="Image 9">
            <a:extLst>
              <a:ext uri="{FF2B5EF4-FFF2-40B4-BE49-F238E27FC236}">
                <a16:creationId xmlns:a16="http://schemas.microsoft.com/office/drawing/2014/main" id="{5B72185F-E360-5C56-08D9-6F0C42F66A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28755" cy="5196031"/>
          </a:xfrm>
          <a:prstGeom prst="rect">
            <a:avLst/>
          </a:prstGeom>
        </p:spPr>
      </p:pic>
      <p:sp>
        <p:nvSpPr>
          <p:cNvPr id="11" name="Rectangle : coins arrondis 10">
            <a:extLst>
              <a:ext uri="{FF2B5EF4-FFF2-40B4-BE49-F238E27FC236}">
                <a16:creationId xmlns:a16="http://schemas.microsoft.com/office/drawing/2014/main" id="{0390DBD2-A11D-E009-F265-7C936FCA7EB2}"/>
              </a:ext>
            </a:extLst>
          </p:cNvPr>
          <p:cNvSpPr/>
          <p:nvPr/>
        </p:nvSpPr>
        <p:spPr>
          <a:xfrm>
            <a:off x="5040000" y="732808"/>
            <a:ext cx="4724048" cy="360000"/>
          </a:xfrm>
          <a:prstGeom prst="roundRect">
            <a:avLst>
              <a:gd name="adj" fmla="val 44144"/>
            </a:avLst>
          </a:prstGeom>
          <a:solidFill>
            <a:srgbClr val="DB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1395F5AB-02B0-1DDB-04C1-59785E9F087D}"/>
              </a:ext>
            </a:extLst>
          </p:cNvPr>
          <p:cNvSpPr>
            <a:spLocks noGrp="1"/>
          </p:cNvSpPr>
          <p:nvPr>
            <p:ph type="title" hasCustomPrompt="1"/>
          </p:nvPr>
        </p:nvSpPr>
        <p:spPr>
          <a:xfrm>
            <a:off x="5040000" y="2032499"/>
            <a:ext cx="6636063" cy="1386876"/>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Titre</a:t>
            </a:r>
          </a:p>
        </p:txBody>
      </p:sp>
      <p:sp>
        <p:nvSpPr>
          <p:cNvPr id="19" name="Espace réservé du texte 18">
            <a:extLst>
              <a:ext uri="{FF2B5EF4-FFF2-40B4-BE49-F238E27FC236}">
                <a16:creationId xmlns:a16="http://schemas.microsoft.com/office/drawing/2014/main" id="{8BFDC3B2-A4A3-7DB9-5968-5AE9F5B1087D}"/>
              </a:ext>
            </a:extLst>
          </p:cNvPr>
          <p:cNvSpPr>
            <a:spLocks noGrp="1"/>
          </p:cNvSpPr>
          <p:nvPr>
            <p:ph type="body" sz="quarter" idx="10" hasCustomPrompt="1"/>
          </p:nvPr>
        </p:nvSpPr>
        <p:spPr>
          <a:xfrm>
            <a:off x="5016500" y="3703638"/>
            <a:ext cx="3451225" cy="384175"/>
          </a:xfrm>
        </p:spPr>
        <p:txBody>
          <a:bodyPr/>
          <a:lstStyle>
            <a:lvl1pPr marL="0" indent="0">
              <a:buNone/>
              <a:defRPr sz="1400" cap="all" baseline="0">
                <a:solidFill>
                  <a:schemeClr val="bg1"/>
                </a:solidFill>
              </a:defRPr>
            </a:lvl1pPr>
          </a:lstStyle>
          <a:p>
            <a:pPr lvl="0"/>
            <a:r>
              <a:rPr lang="fr-FR"/>
              <a:t>VERSION / DATE</a:t>
            </a:r>
          </a:p>
        </p:txBody>
      </p:sp>
      <p:sp>
        <p:nvSpPr>
          <p:cNvPr id="21" name="Espace réservé du texte 20">
            <a:extLst>
              <a:ext uri="{FF2B5EF4-FFF2-40B4-BE49-F238E27FC236}">
                <a16:creationId xmlns:a16="http://schemas.microsoft.com/office/drawing/2014/main" id="{3DDBCA31-764A-BA2E-638E-FB8B7714EEC2}"/>
              </a:ext>
            </a:extLst>
          </p:cNvPr>
          <p:cNvSpPr>
            <a:spLocks noGrp="1"/>
          </p:cNvSpPr>
          <p:nvPr>
            <p:ph type="body" sz="quarter" idx="11" hasCustomPrompt="1"/>
          </p:nvPr>
        </p:nvSpPr>
        <p:spPr>
          <a:xfrm>
            <a:off x="5059434" y="790226"/>
            <a:ext cx="4630315" cy="409575"/>
          </a:xfrm>
        </p:spPr>
        <p:txBody>
          <a:bodyPr/>
          <a:lstStyle>
            <a:lvl1pPr marL="0" indent="0">
              <a:buNone/>
              <a:defRPr sz="1400" cap="all" baseline="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pic>
        <p:nvPicPr>
          <p:cNvPr id="3" name="Image 2" descr="Une image contenant texte, Police, capture d’écran, affiche&#10;&#10;Description générée automatiquement">
            <a:extLst>
              <a:ext uri="{FF2B5EF4-FFF2-40B4-BE49-F238E27FC236}">
                <a16:creationId xmlns:a16="http://schemas.microsoft.com/office/drawing/2014/main" id="{D701EBE7-DF10-D9A9-1CAA-BE50FC33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spTree>
    <p:extLst>
      <p:ext uri="{BB962C8B-B14F-4D97-AF65-F5344CB8AC3E}">
        <p14:creationId xmlns:p14="http://schemas.microsoft.com/office/powerpoint/2010/main" val="4123094451"/>
      </p:ext>
    </p:extLst>
  </p:cSld>
  <p:clrMapOvr>
    <a:masterClrMapping/>
  </p:clrMapOvr>
  <p:extLst>
    <p:ext uri="{DCECCB84-F9BA-43D5-87BE-67443E8EF086}">
      <p15:sldGuideLst xmlns:p15="http://schemas.microsoft.com/office/powerpoint/2012/main">
        <p15:guide id="1" orient="horz" pos="2069">
          <p15:clr>
            <a:srgbClr val="FBAE40"/>
          </p15:clr>
        </p15:guide>
        <p15:guide id="2" pos="211">
          <p15:clr>
            <a:srgbClr val="FBAE40"/>
          </p15:clr>
        </p15:guide>
        <p15:guide id="3" pos="3160">
          <p15:clr>
            <a:srgbClr val="FBAE40"/>
          </p15:clr>
        </p15:guide>
        <p15:guide id="4" orient="horz" pos="4110">
          <p15:clr>
            <a:srgbClr val="FBAE40"/>
          </p15:clr>
        </p15:guide>
        <p15:guide id="5" pos="39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4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BB2BD5F-7A6C-3577-83A2-20BCE103634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59069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1 Intercalai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E81C3D-1443-D202-1693-202294F78891}"/>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B968BA4E-1476-E6CC-A4A6-F191C51522B7}"/>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16697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5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071AC10-A95F-E940-92E3-B9778FEFB323}"/>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2261949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5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2B808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4EEE30D-57E8-B558-0357-6106E7341DB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3236188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5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E1A0BD7-7B5B-74F1-1F0A-A6B4A1A8787A}"/>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756680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1 Intercalai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46588C1-4C02-64EB-61DA-FD3A6866897E}"/>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F1B55124-DE03-8A4B-6706-3DB589798D68}"/>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497510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_2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A46D10-7C30-7FF5-5B40-DBBBD065DC04}"/>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522632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94F1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833BE995-1B06-164F-56D4-5463617FC51A}"/>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46963600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6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934C904D-6BCF-3A78-D294-8D139A2F0129}"/>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364121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1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4879571-91CC-EA84-AA67-FDE54336E952}"/>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EA3BB6A0-1144-D898-582B-01D783CC5A84}"/>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132098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2 Sommaire">
    <p:bg>
      <p:bgPr>
        <a:solidFill>
          <a:schemeClr val="bg2"/>
        </a:solid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1F827EF-0313-5E01-67AB-F7D34A67B72D}"/>
              </a:ext>
            </a:extLst>
          </p:cNvPr>
          <p:cNvSpPr>
            <a:spLocks noGrp="1"/>
          </p:cNvSpPr>
          <p:nvPr>
            <p:ph type="sldNum" sz="quarter" idx="12"/>
          </p:nvPr>
        </p:nvSpPr>
        <p:spPr/>
        <p:txBody>
          <a:bodyPr/>
          <a:lstStyle/>
          <a:p>
            <a:fld id="{05787BFD-843A-4602-B314-707DEED37BF7}" type="slidenum">
              <a:rPr lang="fr-FR" smtClean="0"/>
              <a:t>‹#›</a:t>
            </a:fld>
            <a:endParaRPr lang="fr-FR"/>
          </a:p>
        </p:txBody>
      </p:sp>
      <p:sp>
        <p:nvSpPr>
          <p:cNvPr id="18" name="Espace réservé du titre 1">
            <a:extLst>
              <a:ext uri="{FF2B5EF4-FFF2-40B4-BE49-F238E27FC236}">
                <a16:creationId xmlns:a16="http://schemas.microsoft.com/office/drawing/2014/main" id="{0218C577-4F86-4DAA-6781-62AD11FAD7B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Sommaire</a:t>
            </a:r>
          </a:p>
        </p:txBody>
      </p:sp>
      <p:sp>
        <p:nvSpPr>
          <p:cNvPr id="14" name="Espace réservé du contenu 13">
            <a:extLst>
              <a:ext uri="{FF2B5EF4-FFF2-40B4-BE49-F238E27FC236}">
                <a16:creationId xmlns:a16="http://schemas.microsoft.com/office/drawing/2014/main" id="{1C1166E9-28EE-7136-36C7-17321459DBC4}"/>
              </a:ext>
            </a:extLst>
          </p:cNvPr>
          <p:cNvSpPr>
            <a:spLocks noGrp="1"/>
          </p:cNvSpPr>
          <p:nvPr>
            <p:ph sz="quarter" idx="13"/>
          </p:nvPr>
        </p:nvSpPr>
        <p:spPr>
          <a:xfrm>
            <a:off x="2268000" y="1162050"/>
            <a:ext cx="4500000" cy="514667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contenu 13">
            <a:extLst>
              <a:ext uri="{FF2B5EF4-FFF2-40B4-BE49-F238E27FC236}">
                <a16:creationId xmlns:a16="http://schemas.microsoft.com/office/drawing/2014/main" id="{00130D98-BE13-F537-E42A-F9A73666519E}"/>
              </a:ext>
            </a:extLst>
          </p:cNvPr>
          <p:cNvSpPr>
            <a:spLocks noGrp="1"/>
          </p:cNvSpPr>
          <p:nvPr>
            <p:ph sz="quarter" idx="14"/>
          </p:nvPr>
        </p:nvSpPr>
        <p:spPr>
          <a:xfrm>
            <a:off x="7175501" y="1162050"/>
            <a:ext cx="4500000" cy="5146675"/>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A9C88A7C-6039-9B94-98DB-2F5DD538B1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2" name="Espace réservé du pied de page 6">
            <a:extLst>
              <a:ext uri="{FF2B5EF4-FFF2-40B4-BE49-F238E27FC236}">
                <a16:creationId xmlns:a16="http://schemas.microsoft.com/office/drawing/2014/main" id="{00EA0982-BE86-692B-F595-222F567E066B}"/>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144992400"/>
      </p:ext>
    </p:extLst>
  </p:cSld>
  <p:clrMapOvr>
    <a:masterClrMapping/>
  </p:clrMapOvr>
  <p:extLst>
    <p:ext uri="{DCECCB84-F9BA-43D5-87BE-67443E8EF086}">
      <p15:sldGuideLst xmlns:p15="http://schemas.microsoft.com/office/powerpoint/2012/main">
        <p15:guide id="1" orient="horz" pos="459">
          <p15:clr>
            <a:srgbClr val="FBAE40"/>
          </p15:clr>
        </p15:guide>
        <p15:guide id="2" pos="737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7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A3667D4-EB6B-6873-D524-699FC2F5E27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4219175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7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7AD2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5F1C25DF-32EE-C9A7-8AD5-CA46CD43F883}"/>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49553366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7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605AB181-9EFF-AE50-A534-BA13F7DE9ED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28394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1">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7ACBB79-5AA4-8445-F8E3-FA070B29665B}"/>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616F2F19-5319-988C-DD16-580763CA6598}"/>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998737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8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EDE6969-5662-50A5-6056-3E27B7DEDE40}"/>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28866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8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78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998745B9-4B35-3766-B5B9-F955FD6C673B}"/>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32161188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8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E7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22114053-6664-0683-67CA-5B1CAAC3AEF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44682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1 Intercalai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BD597E1-4275-3715-15DA-6ABE9DE1EA3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2" name="Titre 1">
            <a:extLst>
              <a:ext uri="{FF2B5EF4-FFF2-40B4-BE49-F238E27FC236}">
                <a16:creationId xmlns:a16="http://schemas.microsoft.com/office/drawing/2014/main" id="{6DAD53DD-B008-D4E6-9108-B74D67EAC731}"/>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3897544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6B592C-B57E-4EA3-A01E-15946220DD2A}"/>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4294315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9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C78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B5DFB04D-59AC-4B58-4ACA-5EC49A3B9E44}"/>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98185029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3_1_Intercalaire">
    <p:spTree>
      <p:nvGrpSpPr>
        <p:cNvPr id="1" name=""/>
        <p:cNvGrpSpPr/>
        <p:nvPr/>
      </p:nvGrpSpPr>
      <p:grpSpPr>
        <a:xfrm>
          <a:off x="0" y="0"/>
          <a:ext cx="0" cy="0"/>
          <a:chOff x="0" y="0"/>
          <a:chExt cx="0" cy="0"/>
        </a:xfrm>
      </p:grpSpPr>
      <p:pic>
        <p:nvPicPr>
          <p:cNvPr id="4" name="Image 3" descr="Une image contenant logo, Graphique&#10;&#10;Description générée automatiquement">
            <a:extLst>
              <a:ext uri="{FF2B5EF4-FFF2-40B4-BE49-F238E27FC236}">
                <a16:creationId xmlns:a16="http://schemas.microsoft.com/office/drawing/2014/main" id="{96329381-D022-FCD8-53A5-C1800C090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189902"/>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981228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9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8" name="Forme libre : forme 7">
            <a:extLst>
              <a:ext uri="{FF2B5EF4-FFF2-40B4-BE49-F238E27FC236}">
                <a16:creationId xmlns:a16="http://schemas.microsoft.com/office/drawing/2014/main" id="{366C3703-175C-F920-32B2-7670D1B8182C}"/>
              </a:ext>
            </a:extLst>
          </p:cNvPr>
          <p:cNvSpPr/>
          <p:nvPr userDrawn="1"/>
        </p:nvSpPr>
        <p:spPr>
          <a:xfrm>
            <a:off x="-9525" y="0"/>
            <a:ext cx="1911600"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Espace réservé du pied de page 6">
            <a:extLst>
              <a:ext uri="{FF2B5EF4-FFF2-40B4-BE49-F238E27FC236}">
                <a16:creationId xmlns:a16="http://schemas.microsoft.com/office/drawing/2014/main" id="{581FC2AF-82F8-4ECA-2D97-14FC69CEEFE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424512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10 Pleine page">
    <p:bg>
      <p:bgPr>
        <a:solidFill>
          <a:schemeClr val="bg1"/>
        </a:solidFill>
        <a:effectLst/>
      </p:bgPr>
    </p:bg>
    <p:spTree>
      <p:nvGrpSpPr>
        <p:cNvPr id="1" name=""/>
        <p:cNvGrpSpPr/>
        <p:nvPr/>
      </p:nvGrpSpPr>
      <p:grpSpPr>
        <a:xfrm>
          <a:off x="0" y="0"/>
          <a:ext cx="0" cy="0"/>
          <a:chOff x="0" y="0"/>
          <a:chExt cx="0" cy="0"/>
        </a:xfrm>
      </p:grpSpPr>
      <p:sp>
        <p:nvSpPr>
          <p:cNvPr id="7" name="Espace réservé du numéro de diapositive 5">
            <a:extLst>
              <a:ext uri="{FF2B5EF4-FFF2-40B4-BE49-F238E27FC236}">
                <a16:creationId xmlns:a16="http://schemas.microsoft.com/office/drawing/2014/main" id="{56918E0B-EB3A-04DF-157E-AFD208E8F6F9}"/>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titre 1">
            <a:extLst>
              <a:ext uri="{FF2B5EF4-FFF2-40B4-BE49-F238E27FC236}">
                <a16:creationId xmlns:a16="http://schemas.microsoft.com/office/drawing/2014/main" id="{8DC2C1E5-AAC8-5D96-4540-7F9CDD53E296}"/>
              </a:ext>
            </a:extLst>
          </p:cNvPr>
          <p:cNvSpPr>
            <a:spLocks noGrp="1"/>
          </p:cNvSpPr>
          <p:nvPr>
            <p:ph type="title" hasCustomPrompt="1"/>
          </p:nvPr>
        </p:nvSpPr>
        <p:spPr>
          <a:xfrm>
            <a:off x="838200" y="136525"/>
            <a:ext cx="108378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9" name="Espace réservé du contenu 8">
            <a:extLst>
              <a:ext uri="{FF2B5EF4-FFF2-40B4-BE49-F238E27FC236}">
                <a16:creationId xmlns:a16="http://schemas.microsoft.com/office/drawing/2014/main" id="{132ACE3E-47DB-A1E9-DDC4-3E0A4AAB2614}"/>
              </a:ext>
            </a:extLst>
          </p:cNvPr>
          <p:cNvSpPr>
            <a:spLocks noGrp="1"/>
          </p:cNvSpPr>
          <p:nvPr>
            <p:ph sz="quarter" idx="12"/>
          </p:nvPr>
        </p:nvSpPr>
        <p:spPr>
          <a:xfrm>
            <a:off x="838200" y="1063625"/>
            <a:ext cx="10837863" cy="19499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Espace réservé du texte 16">
            <a:extLst>
              <a:ext uri="{FF2B5EF4-FFF2-40B4-BE49-F238E27FC236}">
                <a16:creationId xmlns:a16="http://schemas.microsoft.com/office/drawing/2014/main" id="{D23B660E-E58C-7F68-B649-D5A91A53C386}"/>
              </a:ext>
            </a:extLst>
          </p:cNvPr>
          <p:cNvSpPr>
            <a:spLocks noGrp="1"/>
          </p:cNvSpPr>
          <p:nvPr/>
        </p:nvSpPr>
        <p:spPr>
          <a:xfrm>
            <a:off x="838200" y="3167436"/>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3" name="Espace réservé du texte 16">
            <a:extLst>
              <a:ext uri="{FF2B5EF4-FFF2-40B4-BE49-F238E27FC236}">
                <a16:creationId xmlns:a16="http://schemas.microsoft.com/office/drawing/2014/main" id="{D23B660E-E58C-7F68-B649-D5A91A53C386}"/>
              </a:ext>
            </a:extLst>
          </p:cNvPr>
          <p:cNvSpPr>
            <a:spLocks noGrp="1"/>
          </p:cNvSpPr>
          <p:nvPr/>
        </p:nvSpPr>
        <p:spPr>
          <a:xfrm>
            <a:off x="838201" y="3122628"/>
            <a:ext cx="10837862" cy="3188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fr-FR"/>
          </a:p>
        </p:txBody>
      </p:sp>
      <p:sp>
        <p:nvSpPr>
          <p:cNvPr id="4" name="Espace réservé du texte 16">
            <a:extLst>
              <a:ext uri="{FF2B5EF4-FFF2-40B4-BE49-F238E27FC236}">
                <a16:creationId xmlns:a16="http://schemas.microsoft.com/office/drawing/2014/main" id="{AAAF0F7E-74ED-3688-62EC-0386E9E81740}"/>
              </a:ext>
            </a:extLst>
          </p:cNvPr>
          <p:cNvSpPr>
            <a:spLocks noGrp="1"/>
          </p:cNvSpPr>
          <p:nvPr>
            <p:ph type="body" sz="quarter" idx="15"/>
          </p:nvPr>
        </p:nvSpPr>
        <p:spPr>
          <a:xfrm>
            <a:off x="838198" y="3122628"/>
            <a:ext cx="10837861" cy="3186097"/>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6" name="Espace réservé du pied de page 6">
            <a:extLst>
              <a:ext uri="{FF2B5EF4-FFF2-40B4-BE49-F238E27FC236}">
                <a16:creationId xmlns:a16="http://schemas.microsoft.com/office/drawing/2014/main" id="{9E970DA1-A105-3BA4-F5F5-B99C6C7057E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52368303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11 Fi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9EB196-157F-ACDB-BA8F-CC3DEBB5BF0D}"/>
              </a:ext>
            </a:extLst>
          </p:cNvPr>
          <p:cNvSpPr/>
          <p:nvPr/>
        </p:nvSpPr>
        <p:spPr>
          <a:xfrm>
            <a:off x="1940942" y="0"/>
            <a:ext cx="10287813" cy="6858000"/>
          </a:xfrm>
          <a:prstGeom prst="rect">
            <a:avLst/>
          </a:prstGeom>
          <a:solidFill>
            <a:srgbClr val="F3F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65099439-B4B8-57F4-9C00-4FA31C8D1754}"/>
              </a:ext>
            </a:extLst>
          </p:cNvPr>
          <p:cNvSpPr txBox="1">
            <a:spLocks/>
          </p:cNvSpPr>
          <p:nvPr/>
        </p:nvSpPr>
        <p:spPr>
          <a:xfrm>
            <a:off x="3818238" y="2236838"/>
            <a:ext cx="7681611" cy="1344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pic>
        <p:nvPicPr>
          <p:cNvPr id="10" name="Image 9">
            <a:extLst>
              <a:ext uri="{FF2B5EF4-FFF2-40B4-BE49-F238E27FC236}">
                <a16:creationId xmlns:a16="http://schemas.microsoft.com/office/drawing/2014/main" id="{5B72185F-E360-5C56-08D9-6F0C42F66A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657350"/>
            <a:ext cx="12228755" cy="5196031"/>
          </a:xfrm>
          <a:prstGeom prst="rect">
            <a:avLst/>
          </a:prstGeom>
        </p:spPr>
      </p:pic>
      <p:sp>
        <p:nvSpPr>
          <p:cNvPr id="11" name="Rectangle : coins arrondis 10">
            <a:extLst>
              <a:ext uri="{FF2B5EF4-FFF2-40B4-BE49-F238E27FC236}">
                <a16:creationId xmlns:a16="http://schemas.microsoft.com/office/drawing/2014/main" id="{0390DBD2-A11D-E009-F265-7C936FCA7EB2}"/>
              </a:ext>
            </a:extLst>
          </p:cNvPr>
          <p:cNvSpPr/>
          <p:nvPr/>
        </p:nvSpPr>
        <p:spPr>
          <a:xfrm>
            <a:off x="5040000" y="2371108"/>
            <a:ext cx="4724048" cy="360000"/>
          </a:xfrm>
          <a:prstGeom prst="roundRect">
            <a:avLst>
              <a:gd name="adj" fmla="val 44144"/>
            </a:avLst>
          </a:prstGeom>
          <a:solidFill>
            <a:srgbClr val="DB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a:extLst>
              <a:ext uri="{FF2B5EF4-FFF2-40B4-BE49-F238E27FC236}">
                <a16:creationId xmlns:a16="http://schemas.microsoft.com/office/drawing/2014/main" id="{1395F5AB-02B0-1DDB-04C1-59785E9F087D}"/>
              </a:ext>
            </a:extLst>
          </p:cNvPr>
          <p:cNvSpPr>
            <a:spLocks noGrp="1"/>
          </p:cNvSpPr>
          <p:nvPr>
            <p:ph type="title" hasCustomPrompt="1"/>
          </p:nvPr>
        </p:nvSpPr>
        <p:spPr>
          <a:xfrm>
            <a:off x="5040000" y="3423149"/>
            <a:ext cx="6636063" cy="1386876"/>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Merci !</a:t>
            </a:r>
          </a:p>
        </p:txBody>
      </p:sp>
      <p:sp>
        <p:nvSpPr>
          <p:cNvPr id="19" name="Espace réservé du texte 18">
            <a:extLst>
              <a:ext uri="{FF2B5EF4-FFF2-40B4-BE49-F238E27FC236}">
                <a16:creationId xmlns:a16="http://schemas.microsoft.com/office/drawing/2014/main" id="{8BFDC3B2-A4A3-7DB9-5968-5AE9F5B1087D}"/>
              </a:ext>
            </a:extLst>
          </p:cNvPr>
          <p:cNvSpPr>
            <a:spLocks noGrp="1"/>
          </p:cNvSpPr>
          <p:nvPr>
            <p:ph type="body" sz="quarter" idx="10" hasCustomPrompt="1"/>
          </p:nvPr>
        </p:nvSpPr>
        <p:spPr>
          <a:xfrm>
            <a:off x="5016500" y="5094288"/>
            <a:ext cx="3451225" cy="384175"/>
          </a:xfrm>
        </p:spPr>
        <p:txBody>
          <a:bodyPr/>
          <a:lstStyle>
            <a:lvl1pPr marL="0" indent="0">
              <a:buNone/>
              <a:defRPr sz="1400" cap="all" baseline="0">
                <a:solidFill>
                  <a:schemeClr val="bg1"/>
                </a:solidFill>
              </a:defRPr>
            </a:lvl1pPr>
          </a:lstStyle>
          <a:p>
            <a:pPr lvl="0"/>
            <a:r>
              <a:rPr lang="fr-FR"/>
              <a:t>VERSION / DATE</a:t>
            </a:r>
          </a:p>
        </p:txBody>
      </p:sp>
      <p:sp>
        <p:nvSpPr>
          <p:cNvPr id="21" name="Espace réservé du texte 20">
            <a:extLst>
              <a:ext uri="{FF2B5EF4-FFF2-40B4-BE49-F238E27FC236}">
                <a16:creationId xmlns:a16="http://schemas.microsoft.com/office/drawing/2014/main" id="{3DDBCA31-764A-BA2E-638E-FB8B7714EEC2}"/>
              </a:ext>
            </a:extLst>
          </p:cNvPr>
          <p:cNvSpPr>
            <a:spLocks noGrp="1"/>
          </p:cNvSpPr>
          <p:nvPr>
            <p:ph type="body" sz="quarter" idx="11" hasCustomPrompt="1"/>
          </p:nvPr>
        </p:nvSpPr>
        <p:spPr>
          <a:xfrm>
            <a:off x="5059434" y="2428526"/>
            <a:ext cx="4630315" cy="409575"/>
          </a:xfrm>
        </p:spPr>
        <p:txBody>
          <a:bodyPr/>
          <a:lstStyle>
            <a:lvl1pPr marL="0" indent="0">
              <a:buNone/>
              <a:defRPr sz="1400" cap="all" baseline="0">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pic>
        <p:nvPicPr>
          <p:cNvPr id="3" name="Image 2" descr="Une image contenant texte, Police, capture d’écran, affiche&#10;&#10;Description générée automatiquement">
            <a:extLst>
              <a:ext uri="{FF2B5EF4-FFF2-40B4-BE49-F238E27FC236}">
                <a16:creationId xmlns:a16="http://schemas.microsoft.com/office/drawing/2014/main" id="{D701EBE7-DF10-D9A9-1CAA-BE50FC33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221080"/>
            <a:ext cx="621792" cy="871728"/>
          </a:xfrm>
          <a:prstGeom prst="rect">
            <a:avLst/>
          </a:prstGeom>
        </p:spPr>
      </p:pic>
    </p:spTree>
    <p:extLst>
      <p:ext uri="{BB962C8B-B14F-4D97-AF65-F5344CB8AC3E}">
        <p14:creationId xmlns:p14="http://schemas.microsoft.com/office/powerpoint/2010/main" val="1802965568"/>
      </p:ext>
    </p:extLst>
  </p:cSld>
  <p:clrMapOvr>
    <a:masterClrMapping/>
  </p:clrMapOvr>
  <p:extLst>
    <p:ext uri="{DCECCB84-F9BA-43D5-87BE-67443E8EF086}">
      <p15:sldGuideLst xmlns:p15="http://schemas.microsoft.com/office/powerpoint/2012/main">
        <p15:guide id="1" orient="horz" pos="2069">
          <p15:clr>
            <a:srgbClr val="FBAE40"/>
          </p15:clr>
        </p15:guide>
        <p15:guide id="2" pos="211">
          <p15:clr>
            <a:srgbClr val="FBAE40"/>
          </p15:clr>
        </p15:guide>
        <p15:guide id="3" pos="3160">
          <p15:clr>
            <a:srgbClr val="FBAE40"/>
          </p15:clr>
        </p15:guide>
        <p15:guide id="4" orient="horz" pos="4110">
          <p15:clr>
            <a:srgbClr val="FBAE40"/>
          </p15:clr>
        </p15:guide>
        <p15:guide id="5" pos="39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Section Header">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3E588E89-75BD-1CB7-A4D3-D7539ECC7483}"/>
              </a:ext>
            </a:extLst>
          </p:cNvPr>
          <p:cNvSpPr txBox="1"/>
          <p:nvPr/>
        </p:nvSpPr>
        <p:spPr>
          <a:xfrm>
            <a:off x="466808" y="249079"/>
            <a:ext cx="3318993" cy="6166961"/>
          </a:xfrm>
          <a:prstGeom prst="rect">
            <a:avLst/>
          </a:prstGeom>
        </p:spPr>
        <p:txBody>
          <a:bodyPr lIns="33867" tIns="33867" rIns="33867" bIns="33867" rtlCol="0" anchor="ctr"/>
          <a:lstStyle/>
          <a:p>
            <a:pPr algn="ctr">
              <a:lnSpc>
                <a:spcPts val="1773"/>
              </a:lnSpc>
            </a:pPr>
            <a:endParaRPr sz="1200"/>
          </a:p>
        </p:txBody>
      </p:sp>
      <p:grpSp>
        <p:nvGrpSpPr>
          <p:cNvPr id="10" name="Groupe 9">
            <a:extLst>
              <a:ext uri="{FF2B5EF4-FFF2-40B4-BE49-F238E27FC236}">
                <a16:creationId xmlns:a16="http://schemas.microsoft.com/office/drawing/2014/main" id="{117A2EEE-5FD5-A153-6B65-F0E7B82FDA0B}"/>
              </a:ext>
            </a:extLst>
          </p:cNvPr>
          <p:cNvGrpSpPr/>
          <p:nvPr userDrawn="1"/>
        </p:nvGrpSpPr>
        <p:grpSpPr>
          <a:xfrm>
            <a:off x="464820" y="6410005"/>
            <a:ext cx="441960" cy="447995"/>
            <a:chOff x="6172200" y="6787117"/>
            <a:chExt cx="662940" cy="671993"/>
          </a:xfrm>
        </p:grpSpPr>
        <p:sp>
          <p:nvSpPr>
            <p:cNvPr id="11" name="Freeform 4">
              <a:hlinkClick r:id="" action="ppaction://noaction"/>
              <a:extLst>
                <a:ext uri="{FF2B5EF4-FFF2-40B4-BE49-F238E27FC236}">
                  <a16:creationId xmlns:a16="http://schemas.microsoft.com/office/drawing/2014/main" id="{1A581B73-5733-7249-280A-CEC5BBFE4B8A}"/>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2" name="Graphique 11" descr="Logement contour">
              <a:extLst>
                <a:ext uri="{FF2B5EF4-FFF2-40B4-BE49-F238E27FC236}">
                  <a16:creationId xmlns:a16="http://schemas.microsoft.com/office/drawing/2014/main" id="{578AF93E-D6C1-B1D3-C40E-5994D983BC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7670" y="6787117"/>
              <a:ext cx="612000" cy="612000"/>
            </a:xfrm>
            <a:prstGeom prst="rect">
              <a:avLst/>
            </a:prstGeom>
          </p:spPr>
        </p:pic>
      </p:grpSp>
      <p:grpSp>
        <p:nvGrpSpPr>
          <p:cNvPr id="2" name="Group 11">
            <a:extLst>
              <a:ext uri="{FF2B5EF4-FFF2-40B4-BE49-F238E27FC236}">
                <a16:creationId xmlns:a16="http://schemas.microsoft.com/office/drawing/2014/main" id="{3BB7B9DD-8DBC-E789-F533-6A24262E2D1E}"/>
              </a:ext>
            </a:extLst>
          </p:cNvPr>
          <p:cNvGrpSpPr/>
          <p:nvPr userDrawn="1"/>
        </p:nvGrpSpPr>
        <p:grpSpPr>
          <a:xfrm>
            <a:off x="10120397" y="6410005"/>
            <a:ext cx="1606783" cy="441960"/>
            <a:chOff x="0" y="0"/>
            <a:chExt cx="3213565" cy="883920"/>
          </a:xfrm>
        </p:grpSpPr>
        <p:sp>
          <p:nvSpPr>
            <p:cNvPr id="3" name="Freeform 12">
              <a:hlinkClick r:id="" action="ppaction://hlinkshowjump?jump=nextslide"/>
              <a:extLst>
                <a:ext uri="{FF2B5EF4-FFF2-40B4-BE49-F238E27FC236}">
                  <a16:creationId xmlns:a16="http://schemas.microsoft.com/office/drawing/2014/main" id="{AD0C64BC-D035-0E31-03A8-3548362F7F9A}"/>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13">
              <a:hlinkClick r:id="" action="ppaction://hlinkshowjump?jump=previousslide"/>
              <a:extLst>
                <a:ext uri="{FF2B5EF4-FFF2-40B4-BE49-F238E27FC236}">
                  <a16:creationId xmlns:a16="http://schemas.microsoft.com/office/drawing/2014/main" id="{F99C0E45-D557-8E48-5F2A-6FB0E892502B}"/>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endParaRPr lang="fr-FR" sz="1200"/>
            </a:p>
          </p:txBody>
        </p:sp>
      </p:grpSp>
      <p:sp>
        <p:nvSpPr>
          <p:cNvPr id="5" name="Rectangle 4">
            <a:extLst>
              <a:ext uri="{FF2B5EF4-FFF2-40B4-BE49-F238E27FC236}">
                <a16:creationId xmlns:a16="http://schemas.microsoft.com/office/drawing/2014/main" id="{365D2BD0-A486-256F-F67E-D9F35F014816}"/>
              </a:ext>
            </a:extLst>
          </p:cNvPr>
          <p:cNvSpPr/>
          <p:nvPr userDrawn="1"/>
        </p:nvSpPr>
        <p:spPr>
          <a:xfrm>
            <a:off x="5010073" y="454926"/>
            <a:ext cx="6715119" cy="573206"/>
          </a:xfrm>
          <a:prstGeom prst="rect">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Rectangle 5">
            <a:extLst>
              <a:ext uri="{FF2B5EF4-FFF2-40B4-BE49-F238E27FC236}">
                <a16:creationId xmlns:a16="http://schemas.microsoft.com/office/drawing/2014/main" id="{F45D6367-FA70-A2DB-DD4E-A57BE30802F9}"/>
              </a:ext>
            </a:extLst>
          </p:cNvPr>
          <p:cNvSpPr/>
          <p:nvPr userDrawn="1"/>
        </p:nvSpPr>
        <p:spPr>
          <a:xfrm>
            <a:off x="481800" y="451186"/>
            <a:ext cx="4528273" cy="57320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Tree>
    <p:extLst>
      <p:ext uri="{BB962C8B-B14F-4D97-AF65-F5344CB8AC3E}">
        <p14:creationId xmlns:p14="http://schemas.microsoft.com/office/powerpoint/2010/main" val="1155528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1 Titre Darsem">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4607999" y="2084439"/>
            <a:ext cx="7068063" cy="1219200"/>
          </a:xfrm>
        </p:spPr>
        <p:txBody>
          <a:bodyPr anchor="b">
            <a:normAutofit/>
          </a:bodyPr>
          <a:lstStyle>
            <a:lvl1pPr>
              <a:defRPr sz="3000" b="0">
                <a:solidFill>
                  <a:srgbClr val="2A2F30"/>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Titre</a:t>
            </a:r>
          </a:p>
        </p:txBody>
      </p:sp>
      <p:sp>
        <p:nvSpPr>
          <p:cNvPr id="2" name="Rectangle : coins arrondis 1">
            <a:extLst>
              <a:ext uri="{FF2B5EF4-FFF2-40B4-BE49-F238E27FC236}">
                <a16:creationId xmlns:a16="http://schemas.microsoft.com/office/drawing/2014/main" id="{5ECD53E4-69B6-170A-8756-620A34623E05}"/>
              </a:ext>
            </a:extLst>
          </p:cNvPr>
          <p:cNvSpPr/>
          <p:nvPr/>
        </p:nvSpPr>
        <p:spPr>
          <a:xfrm>
            <a:off x="4704822" y="3482362"/>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A666340-A18C-A8BA-E0F0-1413C3A60FAD}"/>
              </a:ext>
            </a:extLst>
          </p:cNvPr>
          <p:cNvSpPr/>
          <p:nvPr/>
        </p:nvSpPr>
        <p:spPr>
          <a:xfrm>
            <a:off x="4608000" y="765368"/>
            <a:ext cx="4724048" cy="360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0">
            <a:extLst>
              <a:ext uri="{FF2B5EF4-FFF2-40B4-BE49-F238E27FC236}">
                <a16:creationId xmlns:a16="http://schemas.microsoft.com/office/drawing/2014/main" id="{559467EF-79DF-1FF6-1383-2A8D22C9E965}"/>
              </a:ext>
            </a:extLst>
          </p:cNvPr>
          <p:cNvSpPr>
            <a:spLocks noGrp="1"/>
          </p:cNvSpPr>
          <p:nvPr>
            <p:ph type="body" sz="quarter" idx="11" hasCustomPrompt="1"/>
          </p:nvPr>
        </p:nvSpPr>
        <p:spPr>
          <a:xfrm>
            <a:off x="4626000" y="822786"/>
            <a:ext cx="4630315" cy="409575"/>
          </a:xfrm>
        </p:spPr>
        <p:txBody>
          <a:bodyPr/>
          <a:lstStyle>
            <a:lvl1pPr marL="0" indent="0">
              <a:buNone/>
              <a:defRPr sz="1400" cap="all"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sp>
        <p:nvSpPr>
          <p:cNvPr id="5" name="Espace réservé du texte 18">
            <a:extLst>
              <a:ext uri="{FF2B5EF4-FFF2-40B4-BE49-F238E27FC236}">
                <a16:creationId xmlns:a16="http://schemas.microsoft.com/office/drawing/2014/main" id="{899A1121-80BD-8B9D-2671-252F6B7441AB}"/>
              </a:ext>
            </a:extLst>
          </p:cNvPr>
          <p:cNvSpPr>
            <a:spLocks noGrp="1"/>
          </p:cNvSpPr>
          <p:nvPr>
            <p:ph type="body" sz="quarter" idx="10" hasCustomPrompt="1"/>
          </p:nvPr>
        </p:nvSpPr>
        <p:spPr>
          <a:xfrm>
            <a:off x="4608000" y="3733085"/>
            <a:ext cx="4724048" cy="384175"/>
          </a:xfrm>
        </p:spPr>
        <p:txBody>
          <a:bodyPr/>
          <a:lstStyle>
            <a:lvl1pPr marL="0" indent="0">
              <a:buNone/>
              <a:defRPr sz="1400" cap="all" baseline="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VERSION / DATE</a:t>
            </a:r>
          </a:p>
        </p:txBody>
      </p:sp>
      <p:pic>
        <p:nvPicPr>
          <p:cNvPr id="11" name="Image 10" descr="Une image contenant Bleu électrique, bleu, symbole, Graphique&#10;&#10;Description générée automatiquement">
            <a:extLst>
              <a:ext uri="{FF2B5EF4-FFF2-40B4-BE49-F238E27FC236}">
                <a16:creationId xmlns:a16="http://schemas.microsoft.com/office/drawing/2014/main" id="{652C3097-6A33-131D-D92A-F59ED530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84894"/>
          </a:xfrm>
          <a:prstGeom prst="rect">
            <a:avLst/>
          </a:prstGeom>
        </p:spPr>
      </p:pic>
      <p:pic>
        <p:nvPicPr>
          <p:cNvPr id="12" name="Image 11">
            <a:extLst>
              <a:ext uri="{FF2B5EF4-FFF2-40B4-BE49-F238E27FC236}">
                <a16:creationId xmlns:a16="http://schemas.microsoft.com/office/drawing/2014/main" id="{E362D18A-1AA2-658D-99A2-BB0283048E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44029" y="6075337"/>
            <a:ext cx="1632034" cy="466749"/>
          </a:xfrm>
          <a:prstGeom prst="rect">
            <a:avLst/>
          </a:prstGeom>
        </p:spPr>
      </p:pic>
      <p:pic>
        <p:nvPicPr>
          <p:cNvPr id="13" name="Image 12" descr="Une image contenant texte, Police, capture d’écran, affiche&#10;&#10;Description générée automatiquement">
            <a:extLst>
              <a:ext uri="{FF2B5EF4-FFF2-40B4-BE49-F238E27FC236}">
                <a16:creationId xmlns:a16="http://schemas.microsoft.com/office/drawing/2014/main" id="{FD080B4D-F3AB-1C12-5177-C34CAC13D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spTree>
    <p:extLst>
      <p:ext uri="{BB962C8B-B14F-4D97-AF65-F5344CB8AC3E}">
        <p14:creationId xmlns:p14="http://schemas.microsoft.com/office/powerpoint/2010/main" val="2255107394"/>
      </p:ext>
    </p:extLst>
  </p:cSld>
  <p:clrMapOvr>
    <a:masterClrMapping/>
  </p:clrMapOvr>
  <p:extLst>
    <p:ext uri="{DCECCB84-F9BA-43D5-87BE-67443E8EF086}">
      <p15:sldGuideLst xmlns:p15="http://schemas.microsoft.com/office/powerpoint/2012/main">
        <p15:guide id="1" orient="horz" pos="4088">
          <p15:clr>
            <a:srgbClr val="FBAE40"/>
          </p15:clr>
        </p15:guide>
        <p15:guide id="2" pos="7378">
          <p15:clr>
            <a:srgbClr val="FBAE40"/>
          </p15:clr>
        </p15:guide>
        <p15:guide id="3" pos="295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endParaRPr lang="fr-FR"/>
          </a:p>
        </p:txBody>
      </p:sp>
    </p:spTree>
    <p:extLst>
      <p:ext uri="{BB962C8B-B14F-4D97-AF65-F5344CB8AC3E}">
        <p14:creationId xmlns:p14="http://schemas.microsoft.com/office/powerpoint/2010/main" val="217476371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2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82AEFF">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82AEFF">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425211554"/>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2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82A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pied de page 6">
            <a:extLst>
              <a:ext uri="{FF2B5EF4-FFF2-40B4-BE49-F238E27FC236}">
                <a16:creationId xmlns:a16="http://schemas.microsoft.com/office/drawing/2014/main" id="{16CDC705-915D-036F-879E-49F7E005C57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068047027"/>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3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003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112978465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3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Tree>
    <p:extLst>
      <p:ext uri="{BB962C8B-B14F-4D97-AF65-F5344CB8AC3E}">
        <p14:creationId xmlns:p14="http://schemas.microsoft.com/office/powerpoint/2010/main" val="394640122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3_2 Intercalaire">
    <p:spTree>
      <p:nvGrpSpPr>
        <p:cNvPr id="1" name=""/>
        <p:cNvGrpSpPr/>
        <p:nvPr/>
      </p:nvGrpSpPr>
      <p:grpSpPr>
        <a:xfrm>
          <a:off x="0" y="0"/>
          <a:ext cx="0" cy="0"/>
          <a:chOff x="0" y="0"/>
          <a:chExt cx="0" cy="0"/>
        </a:xfrm>
      </p:grpSpPr>
      <p:pic>
        <p:nvPicPr>
          <p:cNvPr id="3" name="Image 2" descr="Une image contenant capture d’écran, bleu, Bleu électrique&#10;&#10;Description générée automatiquement">
            <a:extLst>
              <a:ext uri="{FF2B5EF4-FFF2-40B4-BE49-F238E27FC236}">
                <a16:creationId xmlns:a16="http://schemas.microsoft.com/office/drawing/2014/main" id="{C88CA35E-5B58-248E-2906-70BEDE418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180414"/>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909460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3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0135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pied de page 6">
            <a:extLst>
              <a:ext uri="{FF2B5EF4-FFF2-40B4-BE49-F238E27FC236}">
                <a16:creationId xmlns:a16="http://schemas.microsoft.com/office/drawing/2014/main" id="{5C2F4EF2-30A4-AC99-51E0-07CC43C6A0E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82910153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4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4092008556"/>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4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2B808D">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2B808D">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761164101"/>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4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2B80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pied de page 6">
            <a:extLst>
              <a:ext uri="{FF2B5EF4-FFF2-40B4-BE49-F238E27FC236}">
                <a16:creationId xmlns:a16="http://schemas.microsoft.com/office/drawing/2014/main" id="{EFD02166-A8BA-3D59-C267-13EE5E009FC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99434792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148577415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94F1C">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94F1C">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818412886"/>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E94F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658948443"/>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388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28015270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388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3889A"/>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04493450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7D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801364793"/>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3_3">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2" name="Forme libre : forme 41">
            <a:extLst>
              <a:ext uri="{FF2B5EF4-FFF2-40B4-BE49-F238E27FC236}">
                <a16:creationId xmlns:a16="http://schemas.microsoft.com/office/drawing/2014/main" id="{F24A6DE9-6550-199F-370E-D97997EA6BD4}"/>
              </a:ext>
            </a:extLst>
          </p:cNvPr>
          <p:cNvSpPr/>
          <p:nvPr userDrawn="1"/>
        </p:nvSpPr>
        <p:spPr>
          <a:xfrm>
            <a:off x="-10529" y="0"/>
            <a:ext cx="1965717" cy="1423289"/>
          </a:xfrm>
          <a:custGeom>
            <a:avLst/>
            <a:gdLst>
              <a:gd name="connsiteX0" fmla="*/ 0 w 1965717"/>
              <a:gd name="connsiteY0" fmla="*/ 0 h 1422545"/>
              <a:gd name="connsiteX1" fmla="*/ 1965717 w 1965717"/>
              <a:gd name="connsiteY1" fmla="*/ 0 h 1422545"/>
              <a:gd name="connsiteX2" fmla="*/ 1965717 w 1965717"/>
              <a:gd name="connsiteY2" fmla="*/ 1417860 h 1422545"/>
              <a:gd name="connsiteX3" fmla="*/ 117783 w 1965717"/>
              <a:gd name="connsiteY3" fmla="*/ 783267 h 1422545"/>
              <a:gd name="connsiteX4" fmla="*/ 0 w 1965717"/>
              <a:gd name="connsiteY4" fmla="*/ 679830 h 1422545"/>
              <a:gd name="connsiteX5" fmla="*/ 0 w 1965717"/>
              <a:gd name="connsiteY5" fmla="*/ 0 h 1422545"/>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0 w 1965717"/>
              <a:gd name="connsiteY4" fmla="*/ 679830 h 1423289"/>
              <a:gd name="connsiteX5" fmla="*/ 0 w 1965717"/>
              <a:gd name="connsiteY5" fmla="*/ 0 h 1423289"/>
              <a:gd name="connsiteX0" fmla="*/ 0 w 1965717"/>
              <a:gd name="connsiteY0" fmla="*/ 0 h 1423289"/>
              <a:gd name="connsiteX1" fmla="*/ 1965717 w 1965717"/>
              <a:gd name="connsiteY1" fmla="*/ 0 h 1423289"/>
              <a:gd name="connsiteX2" fmla="*/ 1965717 w 1965717"/>
              <a:gd name="connsiteY2" fmla="*/ 1417860 h 1423289"/>
              <a:gd name="connsiteX3" fmla="*/ 136833 w 1965717"/>
              <a:gd name="connsiteY3" fmla="*/ 821367 h 1423289"/>
              <a:gd name="connsiteX4" fmla="*/ 9525 w 1965717"/>
              <a:gd name="connsiteY4" fmla="*/ 708405 h 1423289"/>
              <a:gd name="connsiteX5" fmla="*/ 0 w 1965717"/>
              <a:gd name="connsiteY5" fmla="*/ 0 h 1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717" h="1423289">
                <a:moveTo>
                  <a:pt x="0" y="0"/>
                </a:moveTo>
                <a:lnTo>
                  <a:pt x="1965717" y="0"/>
                </a:lnTo>
                <a:lnTo>
                  <a:pt x="1965717" y="1417860"/>
                </a:lnTo>
                <a:cubicBezTo>
                  <a:pt x="1480918" y="1458369"/>
                  <a:pt x="698522" y="1273432"/>
                  <a:pt x="136833" y="821367"/>
                </a:cubicBezTo>
                <a:lnTo>
                  <a:pt x="9525" y="708405"/>
                </a:lnTo>
                <a:lnTo>
                  <a:pt x="0" y="0"/>
                </a:lnTo>
                <a:close/>
              </a:path>
            </a:pathLst>
          </a:custGeom>
          <a:solidFill>
            <a:srgbClr val="01359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3" name="Espace réservé du pied de page 6">
            <a:extLst>
              <a:ext uri="{FF2B5EF4-FFF2-40B4-BE49-F238E27FC236}">
                <a16:creationId xmlns:a16="http://schemas.microsoft.com/office/drawing/2014/main" id="{FE98F487-7E1D-478B-059F-22F05AB6960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59413496"/>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7DB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chemeClr val="accent5">
              <a:lumMod val="60000"/>
              <a:lumOff val="40000"/>
              <a:alpha val="3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057621053"/>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69840220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2.5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7030A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99361557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2.5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7030A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7030A0">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3435728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2.5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pied de page 6">
            <a:extLst>
              <a:ext uri="{FF2B5EF4-FFF2-40B4-BE49-F238E27FC236}">
                <a16:creationId xmlns:a16="http://schemas.microsoft.com/office/drawing/2014/main" id="{ADEA45C1-6BEF-C922-DE7A-9E5B70891442}"/>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56536403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6_1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2520651679"/>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6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E7AD2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E7AD23">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539309154"/>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6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E7AD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pied de page 6">
            <a:extLst>
              <a:ext uri="{FF2B5EF4-FFF2-40B4-BE49-F238E27FC236}">
                <a16:creationId xmlns:a16="http://schemas.microsoft.com/office/drawing/2014/main" id="{4D6A6B83-6F78-C3E7-E3A8-3EEF2134A3F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323877404"/>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7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FE782">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62842993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7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FE78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E782">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41176625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3_4 Contenu de pag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7F0F71-5E64-514E-ADC0-9D9244B73392}"/>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3" name="Espace réservé du texte 13">
            <a:extLst>
              <a:ext uri="{FF2B5EF4-FFF2-40B4-BE49-F238E27FC236}">
                <a16:creationId xmlns:a16="http://schemas.microsoft.com/office/drawing/2014/main" id="{9C7A8401-DF62-684D-50CB-6D8B5FB34731}"/>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4" name="Espace réservé du texte 13">
            <a:extLst>
              <a:ext uri="{FF2B5EF4-FFF2-40B4-BE49-F238E27FC236}">
                <a16:creationId xmlns:a16="http://schemas.microsoft.com/office/drawing/2014/main" id="{FEB1E1FA-6899-E0B8-231C-46CFE21AE78E}"/>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5" name="Espace réservé du texte 16">
            <a:extLst>
              <a:ext uri="{FF2B5EF4-FFF2-40B4-BE49-F238E27FC236}">
                <a16:creationId xmlns:a16="http://schemas.microsoft.com/office/drawing/2014/main" id="{2B3D6DB9-3CED-0D0B-80BB-75B48902A272}"/>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9" name="Espace réservé du texte 16">
            <a:extLst>
              <a:ext uri="{FF2B5EF4-FFF2-40B4-BE49-F238E27FC236}">
                <a16:creationId xmlns:a16="http://schemas.microsoft.com/office/drawing/2014/main" id="{87C4711A-0D09-0CAA-1D09-A327877CE7A8}"/>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0" name="Espace réservé du numéro de diapositive 4">
            <a:extLst>
              <a:ext uri="{FF2B5EF4-FFF2-40B4-BE49-F238E27FC236}">
                <a16:creationId xmlns:a16="http://schemas.microsoft.com/office/drawing/2014/main" id="{231B22A2-B7C0-4BE2-1547-C2F94EA9D258}"/>
              </a:ext>
            </a:extLst>
          </p:cNvPr>
          <p:cNvSpPr>
            <a:spLocks noGrp="1"/>
          </p:cNvSpPr>
          <p:nvPr>
            <p:ph type="sldNum" sz="quarter" idx="12"/>
          </p:nvPr>
        </p:nvSpPr>
        <p:spPr>
          <a:xfrm>
            <a:off x="11294076" y="6356350"/>
            <a:ext cx="381986" cy="365125"/>
          </a:xfrm>
        </p:spPr>
        <p:txBody>
          <a:bodyPr/>
          <a:lstStyle>
            <a:lvl1pPr>
              <a:defRPr>
                <a:solidFill>
                  <a:srgbClr val="013593"/>
                </a:solidFill>
              </a:defRPr>
            </a:lvl1pPr>
          </a:lstStyle>
          <a:p>
            <a:fld id="{05787BFD-843A-4602-B314-707DEED37BF7}" type="slidenum">
              <a:rPr lang="fr-FR" smtClean="0"/>
              <a:pPr/>
              <a:t>‹#›</a:t>
            </a:fld>
            <a:endParaRPr lang="fr-FR"/>
          </a:p>
        </p:txBody>
      </p:sp>
      <p:pic>
        <p:nvPicPr>
          <p:cNvPr id="7" name="Image 6">
            <a:extLst>
              <a:ext uri="{FF2B5EF4-FFF2-40B4-BE49-F238E27FC236}">
                <a16:creationId xmlns:a16="http://schemas.microsoft.com/office/drawing/2014/main" id="{2C2333E7-EE55-18AB-4A49-EDB76782D4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904762" cy="6858000"/>
          </a:xfrm>
          <a:prstGeom prst="rect">
            <a:avLst/>
          </a:prstGeom>
        </p:spPr>
      </p:pic>
      <p:sp>
        <p:nvSpPr>
          <p:cNvPr id="6" name="Espace réservé du pied de page 6">
            <a:extLst>
              <a:ext uri="{FF2B5EF4-FFF2-40B4-BE49-F238E27FC236}">
                <a16:creationId xmlns:a16="http://schemas.microsoft.com/office/drawing/2014/main" id="{DD55E32A-DCEB-54FE-BA0B-22D2632FF5EE}"/>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51121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7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FFE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pied de page 6">
            <a:extLst>
              <a:ext uri="{FF2B5EF4-FFF2-40B4-BE49-F238E27FC236}">
                <a16:creationId xmlns:a16="http://schemas.microsoft.com/office/drawing/2014/main" id="{873C998B-77D0-74AC-EE95-E48ADC4E407F}"/>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1905891740"/>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8_1 Intercalai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4894"/>
          </a:xfrm>
          <a:prstGeom prst="rect">
            <a:avLst/>
          </a:pr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704822"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C8B02DF2-42FF-6039-5D8F-B54279F457A7}"/>
              </a:ext>
            </a:extLst>
          </p:cNvPr>
          <p:cNvSpPr>
            <a:spLocks noGrp="1"/>
          </p:cNvSpPr>
          <p:nvPr>
            <p:ph type="body" sz="quarter" idx="10" hasCustomPrompt="1"/>
          </p:nvPr>
        </p:nvSpPr>
        <p:spPr>
          <a:xfrm>
            <a:off x="4608000" y="2817821"/>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Tree>
    <p:extLst>
      <p:ext uri="{BB962C8B-B14F-4D97-AF65-F5344CB8AC3E}">
        <p14:creationId xmlns:p14="http://schemas.microsoft.com/office/powerpoint/2010/main" val="3585885192"/>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295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8_2 Intercalaire">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id="{069744B6-1661-0715-D10C-925C1AC5E4CA}"/>
              </a:ext>
            </a:extLst>
          </p:cNvPr>
          <p:cNvSpPr>
            <a:spLocks noGrp="1"/>
          </p:cNvSpPr>
          <p:nvPr>
            <p:ph type="body" sz="quarter" idx="10" hasCustomPrompt="1"/>
          </p:nvPr>
        </p:nvSpPr>
        <p:spPr>
          <a:xfrm>
            <a:off x="4608000" y="2817813"/>
            <a:ext cx="7068063" cy="957262"/>
          </a:xfrm>
        </p:spPr>
        <p:txBody>
          <a:bodyPr anchor="b"/>
          <a:lstStyle>
            <a:lvl1pPr marL="0" indent="0">
              <a:buFontTx/>
              <a:buNone/>
              <a:defRPr sz="30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fr-FR"/>
              <a:t>Intercalaire</a:t>
            </a:r>
          </a:p>
        </p:txBody>
      </p:sp>
      <p:sp>
        <p:nvSpPr>
          <p:cNvPr id="2" name="Rectangle : coins arrondis 1">
            <a:extLst>
              <a:ext uri="{FF2B5EF4-FFF2-40B4-BE49-F238E27FC236}">
                <a16:creationId xmlns:a16="http://schemas.microsoft.com/office/drawing/2014/main" id="{08938B86-2EFA-6D5B-DBB8-0DBECE7D3CCF}"/>
              </a:ext>
            </a:extLst>
          </p:cNvPr>
          <p:cNvSpPr/>
          <p:nvPr/>
        </p:nvSpPr>
        <p:spPr>
          <a:xfrm>
            <a:off x="4705200" y="3956768"/>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blanc, Graphique, conception&#10;&#10;Description générée automatiquement">
            <a:extLst>
              <a:ext uri="{FF2B5EF4-FFF2-40B4-BE49-F238E27FC236}">
                <a16:creationId xmlns:a16="http://schemas.microsoft.com/office/drawing/2014/main" id="{345F7CD8-999D-A8DD-03A9-38C64E19F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61905" cy="6858000"/>
          </a:xfrm>
          <a:prstGeom prst="rect">
            <a:avLst/>
          </a:prstGeom>
        </p:spPr>
      </p:pic>
      <p:sp>
        <p:nvSpPr>
          <p:cNvPr id="4" name="Rectangle 3">
            <a:extLst>
              <a:ext uri="{FF2B5EF4-FFF2-40B4-BE49-F238E27FC236}">
                <a16:creationId xmlns:a16="http://schemas.microsoft.com/office/drawing/2014/main" id="{AC876E62-20DF-FADA-A1FD-F6C8E972CD65}"/>
              </a:ext>
            </a:extLst>
          </p:cNvPr>
          <p:cNvSpPr/>
          <p:nvPr userDrawn="1"/>
        </p:nvSpPr>
        <p:spPr>
          <a:xfrm>
            <a:off x="2295525" y="0"/>
            <a:ext cx="1656000" cy="277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 forme 32">
            <a:extLst>
              <a:ext uri="{FF2B5EF4-FFF2-40B4-BE49-F238E27FC236}">
                <a16:creationId xmlns:a16="http://schemas.microsoft.com/office/drawing/2014/main" id="{E1EC9339-E3C7-0D52-AC3C-F4ADA47AC3D4}"/>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FFFF"/>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7CB106AD-A724-6A23-7F88-E7F8A7B78509}"/>
              </a:ext>
            </a:extLst>
          </p:cNvPr>
          <p:cNvSpPr/>
          <p:nvPr userDrawn="1"/>
        </p:nvSpPr>
        <p:spPr>
          <a:xfrm>
            <a:off x="2295525" y="-1"/>
            <a:ext cx="1656000" cy="2772000"/>
          </a:xfrm>
          <a:prstGeom prst="rect">
            <a:avLst/>
          </a:prstGeom>
          <a:solidFill>
            <a:srgbClr val="FFC78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C39F33E1-10CE-9227-55F5-50A2AC9A6A27}"/>
              </a:ext>
            </a:extLst>
          </p:cNvPr>
          <p:cNvSpPr/>
          <p:nvPr userDrawn="1"/>
        </p:nvSpPr>
        <p:spPr>
          <a:xfrm>
            <a:off x="-17445" y="-1"/>
            <a:ext cx="1570020" cy="4455844"/>
          </a:xfrm>
          <a:custGeom>
            <a:avLst/>
            <a:gdLst>
              <a:gd name="connsiteX0" fmla="*/ 0 w 1570020"/>
              <a:gd name="connsiteY0" fmla="*/ 0 h 4455844"/>
              <a:gd name="connsiteX1" fmla="*/ 1570020 w 1570020"/>
              <a:gd name="connsiteY1" fmla="*/ 0 h 4455844"/>
              <a:gd name="connsiteX2" fmla="*/ 1570020 w 1570020"/>
              <a:gd name="connsiteY2" fmla="*/ 793251 h 4455844"/>
              <a:gd name="connsiteX3" fmla="*/ 1520224 w 1570020"/>
              <a:gd name="connsiteY3" fmla="*/ 790574 h 4455844"/>
              <a:gd name="connsiteX4" fmla="*/ 594128 w 1570020"/>
              <a:gd name="connsiteY4" fmla="*/ 1776524 h 4455844"/>
              <a:gd name="connsiteX5" fmla="*/ 1520224 w 1570020"/>
              <a:gd name="connsiteY5" fmla="*/ 2762474 h 4455844"/>
              <a:gd name="connsiteX6" fmla="*/ 1570020 w 1570020"/>
              <a:gd name="connsiteY6" fmla="*/ 2759797 h 4455844"/>
              <a:gd name="connsiteX7" fmla="*/ 1570020 w 1570020"/>
              <a:gd name="connsiteY7" fmla="*/ 4439185 h 4455844"/>
              <a:gd name="connsiteX8" fmla="*/ 1541231 w 1570020"/>
              <a:gd name="connsiteY8" fmla="*/ 4446044 h 4455844"/>
              <a:gd name="connsiteX9" fmla="*/ 62841 w 1570020"/>
              <a:gd name="connsiteY9" fmla="*/ 3978083 h 4455844"/>
              <a:gd name="connsiteX10" fmla="*/ 0 w 1570020"/>
              <a:gd name="connsiteY10" fmla="*/ 3927525 h 4455844"/>
              <a:gd name="connsiteX11" fmla="*/ 0 w 1570020"/>
              <a:gd name="connsiteY11" fmla="*/ 0 h 445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0020" h="4455844">
                <a:moveTo>
                  <a:pt x="0" y="0"/>
                </a:moveTo>
                <a:lnTo>
                  <a:pt x="1570020" y="0"/>
                </a:lnTo>
                <a:lnTo>
                  <a:pt x="1570020" y="793251"/>
                </a:lnTo>
                <a:lnTo>
                  <a:pt x="1520224" y="790574"/>
                </a:lnTo>
                <a:cubicBezTo>
                  <a:pt x="1008755" y="790574"/>
                  <a:pt x="594128" y="1231999"/>
                  <a:pt x="594128" y="1776524"/>
                </a:cubicBezTo>
                <a:cubicBezTo>
                  <a:pt x="594128" y="2321049"/>
                  <a:pt x="1008755" y="2762474"/>
                  <a:pt x="1520224" y="2762474"/>
                </a:cubicBezTo>
                <a:lnTo>
                  <a:pt x="1570020" y="2759797"/>
                </a:lnTo>
                <a:lnTo>
                  <a:pt x="1570020" y="4439185"/>
                </a:lnTo>
                <a:lnTo>
                  <a:pt x="1541231" y="4446044"/>
                </a:lnTo>
                <a:cubicBezTo>
                  <a:pt x="1161984" y="4501869"/>
                  <a:pt x="524245" y="4315650"/>
                  <a:pt x="62841" y="3978083"/>
                </a:cubicBezTo>
                <a:lnTo>
                  <a:pt x="0" y="3927525"/>
                </a:lnTo>
                <a:lnTo>
                  <a:pt x="0" y="0"/>
                </a:lnTo>
                <a:close/>
              </a:path>
            </a:pathLst>
          </a:custGeom>
          <a:solidFill>
            <a:srgbClr val="FFC782">
              <a:alpha val="30196"/>
            </a:srgb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36337985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8_3 Contenu de page">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8B293E7-A0C5-2B9E-2CFE-791DCA68CC16}"/>
              </a:ext>
            </a:extLst>
          </p:cNvPr>
          <p:cNvSpPr/>
          <p:nvPr/>
        </p:nvSpPr>
        <p:spPr>
          <a:xfrm>
            <a:off x="924864" y="822385"/>
            <a:ext cx="1116000" cy="72000"/>
          </a:xfrm>
          <a:prstGeom prst="roundRect">
            <a:avLst>
              <a:gd name="adj" fmla="val 44144"/>
            </a:avLst>
          </a:prstGeom>
          <a:solidFill>
            <a:srgbClr val="FFC7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8B20A30B-500A-8303-5379-53AD220BAAD0}"/>
              </a:ext>
            </a:extLst>
          </p:cNvPr>
          <p:cNvSpPr>
            <a:spLocks noGrp="1"/>
          </p:cNvSpPr>
          <p:nvPr>
            <p:ph type="title" hasCustomPrompt="1"/>
          </p:nvPr>
        </p:nvSpPr>
        <p:spPr>
          <a:xfrm>
            <a:off x="838200" y="236500"/>
            <a:ext cx="10837862" cy="661168"/>
          </a:xfrm>
          <a:prstGeom prst="rect">
            <a:avLst/>
          </a:prstGeom>
        </p:spPr>
        <p:txBody>
          <a:bodyPr vert="horz" lIns="91440" tIns="45720" rIns="91440" bIns="45720" rtlCol="0" anchor="ctr">
            <a:normAutofit/>
          </a:bodyPr>
          <a:lstStyle>
            <a:lvl1pPr>
              <a:defRPr sz="2600"/>
            </a:lvl1pPr>
          </a:lstStyle>
          <a:p>
            <a:r>
              <a:rPr lang="fr-FR"/>
              <a:t>Titre</a:t>
            </a:r>
          </a:p>
        </p:txBody>
      </p:sp>
      <p:sp>
        <p:nvSpPr>
          <p:cNvPr id="10" name="Espace réservé du texte 13">
            <a:extLst>
              <a:ext uri="{FF2B5EF4-FFF2-40B4-BE49-F238E27FC236}">
                <a16:creationId xmlns:a16="http://schemas.microsoft.com/office/drawing/2014/main" id="{6876D6A5-6210-BD49-54F7-1553096E4A34}"/>
              </a:ext>
            </a:extLst>
          </p:cNvPr>
          <p:cNvSpPr>
            <a:spLocks noGrp="1"/>
          </p:cNvSpPr>
          <p:nvPr>
            <p:ph type="body" sz="quarter" idx="13" hasCustomPrompt="1"/>
          </p:nvPr>
        </p:nvSpPr>
        <p:spPr>
          <a:xfrm>
            <a:off x="838800" y="1480270"/>
            <a:ext cx="504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marL="38100" marR="0" lvl="1" indent="0" algn="l" defTabSz="914400" rtl="0" eaLnBrk="1" fontAlgn="auto" latinLnBrk="0" hangingPunct="1">
              <a:lnSpc>
                <a:spcPct val="90000"/>
              </a:lnSpc>
              <a:spcBef>
                <a:spcPts val="500"/>
              </a:spcBef>
              <a:spcAft>
                <a:spcPts val="0"/>
              </a:spcAft>
              <a:buClrTx/>
              <a:buSzTx/>
              <a:buFontTx/>
              <a:buNone/>
              <a:tabLst/>
              <a:defRPr/>
            </a:pPr>
            <a:r>
              <a:rPr lang="fr-FR"/>
              <a:t>Sous titre</a:t>
            </a:r>
          </a:p>
          <a:p>
            <a:pPr lvl="1"/>
            <a:endParaRPr lang="fr-FR"/>
          </a:p>
          <a:p>
            <a:pPr lvl="1"/>
            <a:endParaRPr lang="fr-FR"/>
          </a:p>
          <a:p>
            <a:pPr lvl="1"/>
            <a:endParaRPr lang="fr-FR"/>
          </a:p>
          <a:p>
            <a:pPr lvl="2"/>
            <a:endParaRPr lang="fr-FR"/>
          </a:p>
        </p:txBody>
      </p:sp>
      <p:sp>
        <p:nvSpPr>
          <p:cNvPr id="11" name="Espace réservé du texte 13">
            <a:extLst>
              <a:ext uri="{FF2B5EF4-FFF2-40B4-BE49-F238E27FC236}">
                <a16:creationId xmlns:a16="http://schemas.microsoft.com/office/drawing/2014/main" id="{153C5F26-20D1-BB2E-21F0-D990CC6AC9CD}"/>
              </a:ext>
            </a:extLst>
          </p:cNvPr>
          <p:cNvSpPr>
            <a:spLocks noGrp="1"/>
          </p:cNvSpPr>
          <p:nvPr>
            <p:ph type="body" sz="quarter" idx="14" hasCustomPrompt="1"/>
          </p:nvPr>
        </p:nvSpPr>
        <p:spPr>
          <a:xfrm>
            <a:off x="6639398" y="1480270"/>
            <a:ext cx="504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2" name="Espace réservé du texte 16">
            <a:extLst>
              <a:ext uri="{FF2B5EF4-FFF2-40B4-BE49-F238E27FC236}">
                <a16:creationId xmlns:a16="http://schemas.microsoft.com/office/drawing/2014/main" id="{08154D63-D0A6-6CF6-9E5A-C5C1789C5CED}"/>
              </a:ext>
            </a:extLst>
          </p:cNvPr>
          <p:cNvSpPr>
            <a:spLocks noGrp="1"/>
          </p:cNvSpPr>
          <p:nvPr>
            <p:ph type="body" sz="quarter" idx="15"/>
          </p:nvPr>
        </p:nvSpPr>
        <p:spPr>
          <a:xfrm>
            <a:off x="838800" y="1949265"/>
            <a:ext cx="504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13" name="Espace réservé du texte 16">
            <a:extLst>
              <a:ext uri="{FF2B5EF4-FFF2-40B4-BE49-F238E27FC236}">
                <a16:creationId xmlns:a16="http://schemas.microsoft.com/office/drawing/2014/main" id="{FBBF22BE-A8F8-53E9-C646-09534D87E077}"/>
              </a:ext>
            </a:extLst>
          </p:cNvPr>
          <p:cNvSpPr>
            <a:spLocks noGrp="1"/>
          </p:cNvSpPr>
          <p:nvPr>
            <p:ph type="body" sz="quarter" idx="16"/>
          </p:nvPr>
        </p:nvSpPr>
        <p:spPr>
          <a:xfrm>
            <a:off x="6639335" y="1949265"/>
            <a:ext cx="504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2" name="Espace réservé du numéro de diapositive 5">
            <a:extLst>
              <a:ext uri="{FF2B5EF4-FFF2-40B4-BE49-F238E27FC236}">
                <a16:creationId xmlns:a16="http://schemas.microsoft.com/office/drawing/2014/main" id="{322AD059-DEBB-E606-AFFC-697130B3E4D1}"/>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5" name="Espace réservé du pied de page 6">
            <a:extLst>
              <a:ext uri="{FF2B5EF4-FFF2-40B4-BE49-F238E27FC236}">
                <a16:creationId xmlns:a16="http://schemas.microsoft.com/office/drawing/2014/main" id="{03D46087-16FB-D36B-F188-CFC14EA12EDD}"/>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79665430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529">
          <p15:clr>
            <a:srgbClr val="FBAE40"/>
          </p15:clr>
        </p15:guide>
        <p15:guide id="4" pos="57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9 Contenu d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4FDEA-F7FD-286F-6BC8-8ED0CB7C5888}"/>
              </a:ext>
            </a:extLst>
          </p:cNvPr>
          <p:cNvSpPr/>
          <p:nvPr/>
        </p:nvSpPr>
        <p:spPr>
          <a:xfrm>
            <a:off x="0" y="0"/>
            <a:ext cx="3963600" cy="6886800"/>
          </a:xfrm>
          <a:prstGeom prst="rect">
            <a:avLst/>
          </a:prstGeom>
          <a:solidFill>
            <a:srgbClr val="091F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00E48C35-E43E-46F7-0A49-12274287D6F6}"/>
              </a:ext>
            </a:extLst>
          </p:cNvPr>
          <p:cNvSpPr/>
          <p:nvPr/>
        </p:nvSpPr>
        <p:spPr>
          <a:xfrm>
            <a:off x="4381200" y="865736"/>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5">
            <a:extLst>
              <a:ext uri="{FF2B5EF4-FFF2-40B4-BE49-F238E27FC236}">
                <a16:creationId xmlns:a16="http://schemas.microsoft.com/office/drawing/2014/main" id="{3E508250-3500-2E15-A54D-FE5DA1C5C5B6}"/>
              </a:ext>
            </a:extLst>
          </p:cNvPr>
          <p:cNvSpPr>
            <a:spLocks noGrp="1"/>
          </p:cNvSpPr>
          <p:nvPr>
            <p:ph type="body" sz="quarter" idx="10" hasCustomPrompt="1"/>
          </p:nvPr>
        </p:nvSpPr>
        <p:spPr>
          <a:xfrm>
            <a:off x="4284000" y="-1"/>
            <a:ext cx="7392353" cy="771721"/>
          </a:xfrm>
        </p:spPr>
        <p:txBody>
          <a:bodyPr anchor="b">
            <a:normAutofit/>
          </a:bodyPr>
          <a:lstStyle>
            <a:lvl1pPr marL="0" indent="0">
              <a:buFontTx/>
              <a:buNone/>
              <a:defRPr sz="26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fr-FR"/>
              <a:t>Titre</a:t>
            </a:r>
          </a:p>
        </p:txBody>
      </p:sp>
      <p:sp>
        <p:nvSpPr>
          <p:cNvPr id="12" name="Espace réservé du pied de page 3">
            <a:extLst>
              <a:ext uri="{FF2B5EF4-FFF2-40B4-BE49-F238E27FC236}">
                <a16:creationId xmlns:a16="http://schemas.microsoft.com/office/drawing/2014/main" id="{29D1D650-023E-C939-A350-0D3CFA5C75AC}"/>
              </a:ext>
            </a:extLst>
          </p:cNvPr>
          <p:cNvSpPr>
            <a:spLocks noGrp="1"/>
          </p:cNvSpPr>
          <p:nvPr>
            <p:ph type="ftr" sz="quarter" idx="13"/>
          </p:nvPr>
        </p:nvSpPr>
        <p:spPr>
          <a:xfrm>
            <a:off x="5801443" y="6356350"/>
            <a:ext cx="5401877" cy="365125"/>
          </a:xfrm>
        </p:spPr>
        <p:txBody>
          <a:bodyPr/>
          <a:lstStyle>
            <a:lvl1pPr algn="r">
              <a:defRPr sz="800">
                <a:solidFill>
                  <a:srgbClr val="2A2F30"/>
                </a:solidFill>
                <a:latin typeface="Roboto Light" panose="02000000000000000000" pitchFamily="2" charset="0"/>
                <a:ea typeface="Roboto Light" panose="02000000000000000000" pitchFamily="2" charset="0"/>
                <a:cs typeface="Roboto Light" panose="02000000000000000000" pitchFamily="2" charset="0"/>
              </a:defRPr>
            </a:lvl1pPr>
          </a:lstStyle>
          <a:p>
            <a:r>
              <a:rPr lang="fr-FR"/>
              <a:t>PI</a:t>
            </a:r>
          </a:p>
        </p:txBody>
      </p:sp>
      <p:sp>
        <p:nvSpPr>
          <p:cNvPr id="4" name="Espace réservé du texte 13">
            <a:extLst>
              <a:ext uri="{FF2B5EF4-FFF2-40B4-BE49-F238E27FC236}">
                <a16:creationId xmlns:a16="http://schemas.microsoft.com/office/drawing/2014/main" id="{F9DF95D3-E04D-0383-D1D9-F8AEDFFAD0D4}"/>
              </a:ext>
            </a:extLst>
          </p:cNvPr>
          <p:cNvSpPr>
            <a:spLocks noGrp="1"/>
          </p:cNvSpPr>
          <p:nvPr>
            <p:ph type="body" sz="quarter" idx="14" hasCustomPrompt="1"/>
          </p:nvPr>
        </p:nvSpPr>
        <p:spPr>
          <a:xfrm>
            <a:off x="4284000" y="1480270"/>
            <a:ext cx="3528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6" name="Espace réservé du texte 13">
            <a:extLst>
              <a:ext uri="{FF2B5EF4-FFF2-40B4-BE49-F238E27FC236}">
                <a16:creationId xmlns:a16="http://schemas.microsoft.com/office/drawing/2014/main" id="{D9D64BA2-FB42-CBCD-D178-3156549D92AD}"/>
              </a:ext>
            </a:extLst>
          </p:cNvPr>
          <p:cNvSpPr>
            <a:spLocks noGrp="1"/>
          </p:cNvSpPr>
          <p:nvPr>
            <p:ph type="body" sz="quarter" idx="15" hasCustomPrompt="1"/>
          </p:nvPr>
        </p:nvSpPr>
        <p:spPr>
          <a:xfrm>
            <a:off x="8149238" y="1480270"/>
            <a:ext cx="3528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7" name="Espace réservé du texte 16">
            <a:extLst>
              <a:ext uri="{FF2B5EF4-FFF2-40B4-BE49-F238E27FC236}">
                <a16:creationId xmlns:a16="http://schemas.microsoft.com/office/drawing/2014/main" id="{D179343D-5C6D-A274-B09A-7D02BA83C4A5}"/>
              </a:ext>
            </a:extLst>
          </p:cNvPr>
          <p:cNvSpPr>
            <a:spLocks noGrp="1"/>
          </p:cNvSpPr>
          <p:nvPr>
            <p:ph type="body" sz="quarter" idx="16"/>
          </p:nvPr>
        </p:nvSpPr>
        <p:spPr>
          <a:xfrm>
            <a:off x="4284000" y="1949265"/>
            <a:ext cx="3528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8" name="Espace réservé du texte 16">
            <a:extLst>
              <a:ext uri="{FF2B5EF4-FFF2-40B4-BE49-F238E27FC236}">
                <a16:creationId xmlns:a16="http://schemas.microsoft.com/office/drawing/2014/main" id="{1A39020A-9787-AF2B-E1E2-34069771CD1B}"/>
              </a:ext>
            </a:extLst>
          </p:cNvPr>
          <p:cNvSpPr>
            <a:spLocks noGrp="1"/>
          </p:cNvSpPr>
          <p:nvPr>
            <p:ph type="body" sz="quarter" idx="17"/>
          </p:nvPr>
        </p:nvSpPr>
        <p:spPr>
          <a:xfrm>
            <a:off x="8149175" y="1949265"/>
            <a:ext cx="3528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9" name="Espace réservé du numéro de diapositive 5">
            <a:extLst>
              <a:ext uri="{FF2B5EF4-FFF2-40B4-BE49-F238E27FC236}">
                <a16:creationId xmlns:a16="http://schemas.microsoft.com/office/drawing/2014/main" id="{4E8CECA0-AB4E-40DE-79CA-12BF43F4B0AF}"/>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1617155482"/>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10 Contenu de p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F96DF-8296-F512-C66F-277362627594}"/>
              </a:ext>
            </a:extLst>
          </p:cNvPr>
          <p:cNvSpPr>
            <a:spLocks noGrp="1"/>
          </p:cNvSpPr>
          <p:nvPr>
            <p:ph type="title"/>
          </p:nvPr>
        </p:nvSpPr>
        <p:spPr>
          <a:xfrm>
            <a:off x="838200" y="0"/>
            <a:ext cx="10515600" cy="808767"/>
          </a:xfrm>
        </p:spPr>
        <p:txBody>
          <a:bodyPr>
            <a:normAutofit/>
          </a:bodyPr>
          <a:lstStyle>
            <a:lvl1pPr>
              <a:defRPr sz="2600">
                <a:solidFill>
                  <a:srgbClr val="091F4E"/>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827D4E38-5226-704F-C140-3D7E1EF06E61}"/>
              </a:ext>
            </a:extLst>
          </p:cNvPr>
          <p:cNvSpPr>
            <a:spLocks noGrp="1"/>
          </p:cNvSpPr>
          <p:nvPr>
            <p:ph idx="1"/>
          </p:nvPr>
        </p:nvSpPr>
        <p:spPr>
          <a:xfrm>
            <a:off x="838199" y="1229276"/>
            <a:ext cx="10837863" cy="1893351"/>
          </a:xfrm>
        </p:spPr>
        <p:txBody>
          <a:bodyPr numCol="2" spcCol="360000"/>
          <a:lstStyle>
            <a:lvl1pPr>
              <a:defRPr sz="2200">
                <a:latin typeface="Roboto Bold" panose="02000000000000000000" pitchFamily="2" charset="0"/>
                <a:ea typeface="Roboto Bold" panose="02000000000000000000" pitchFamily="2" charset="0"/>
                <a:cs typeface="Roboto Bold" panose="02000000000000000000" pitchFamily="2" charset="0"/>
              </a:defRPr>
            </a:lvl1pPr>
            <a:lvl2pPr>
              <a:defRPr sz="1800">
                <a:latin typeface="Roboto Bold" panose="02000000000000000000" pitchFamily="2" charset="0"/>
                <a:ea typeface="Roboto Bold" panose="02000000000000000000" pitchFamily="2" charset="0"/>
                <a:cs typeface="Roboto Bold" panose="02000000000000000000" pitchFamily="2" charset="0"/>
              </a:defRPr>
            </a:lvl2pPr>
            <a:lvl3pPr>
              <a:defRPr sz="1600">
                <a:solidFill>
                  <a:srgbClr val="003593"/>
                </a:solidFill>
                <a:latin typeface="Roboto Medium" panose="02000000000000000000" pitchFamily="2" charset="0"/>
                <a:ea typeface="Roboto Medium" panose="02000000000000000000" pitchFamily="2" charset="0"/>
                <a:cs typeface="Roboto Medium" panose="02000000000000000000" pitchFamily="2" charset="0"/>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a:extLst>
              <a:ext uri="{FF2B5EF4-FFF2-40B4-BE49-F238E27FC236}">
                <a16:creationId xmlns:a16="http://schemas.microsoft.com/office/drawing/2014/main" id="{20E69BDA-6DD0-31D2-A358-8E1D67502B3C}"/>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
        <p:nvSpPr>
          <p:cNvPr id="4" name="Espace réservé du texte 16">
            <a:extLst>
              <a:ext uri="{FF2B5EF4-FFF2-40B4-BE49-F238E27FC236}">
                <a16:creationId xmlns:a16="http://schemas.microsoft.com/office/drawing/2014/main" id="{83E1BDA2-A2D0-9BFE-C04C-A7911120A31D}"/>
              </a:ext>
            </a:extLst>
          </p:cNvPr>
          <p:cNvSpPr>
            <a:spLocks noGrp="1"/>
          </p:cNvSpPr>
          <p:nvPr>
            <p:ph type="body" sz="quarter" idx="15"/>
          </p:nvPr>
        </p:nvSpPr>
        <p:spPr>
          <a:xfrm>
            <a:off x="838198" y="3122628"/>
            <a:ext cx="10837861" cy="3186097"/>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endParaRPr lang="fr-FR"/>
          </a:p>
        </p:txBody>
      </p:sp>
      <p:sp>
        <p:nvSpPr>
          <p:cNvPr id="6" name="Espace réservé du pied de page 6">
            <a:extLst>
              <a:ext uri="{FF2B5EF4-FFF2-40B4-BE49-F238E27FC236}">
                <a16:creationId xmlns:a16="http://schemas.microsoft.com/office/drawing/2014/main" id="{D2957DFB-6570-CA74-0602-3810D4084078}"/>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3933277965"/>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11  Fi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1788599" y="2084439"/>
            <a:ext cx="7068063" cy="1219200"/>
          </a:xfrm>
        </p:spPr>
        <p:txBody>
          <a:bodyPr anchor="b">
            <a:normAutofit/>
          </a:bodyPr>
          <a:lstStyle>
            <a:lvl1pPr>
              <a:defRPr sz="3000" b="0">
                <a:solidFill>
                  <a:srgbClr val="2A2F30"/>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Merci</a:t>
            </a:r>
          </a:p>
        </p:txBody>
      </p:sp>
      <p:sp>
        <p:nvSpPr>
          <p:cNvPr id="2" name="Rectangle : coins arrondis 1">
            <a:extLst>
              <a:ext uri="{FF2B5EF4-FFF2-40B4-BE49-F238E27FC236}">
                <a16:creationId xmlns:a16="http://schemas.microsoft.com/office/drawing/2014/main" id="{5ECD53E4-69B6-170A-8756-620A34623E05}"/>
              </a:ext>
            </a:extLst>
          </p:cNvPr>
          <p:cNvSpPr/>
          <p:nvPr/>
        </p:nvSpPr>
        <p:spPr>
          <a:xfrm>
            <a:off x="1885422" y="3482362"/>
            <a:ext cx="1116000" cy="72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A666340-A18C-A8BA-E0F0-1413C3A60FAD}"/>
              </a:ext>
            </a:extLst>
          </p:cNvPr>
          <p:cNvSpPr/>
          <p:nvPr/>
        </p:nvSpPr>
        <p:spPr>
          <a:xfrm>
            <a:off x="1788600" y="765368"/>
            <a:ext cx="4724048" cy="360000"/>
          </a:xfrm>
          <a:prstGeom prst="roundRect">
            <a:avLst>
              <a:gd name="adj" fmla="val 44144"/>
            </a:avLst>
          </a:prstGeom>
          <a:solidFill>
            <a:srgbClr val="0093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20">
            <a:extLst>
              <a:ext uri="{FF2B5EF4-FFF2-40B4-BE49-F238E27FC236}">
                <a16:creationId xmlns:a16="http://schemas.microsoft.com/office/drawing/2014/main" id="{559467EF-79DF-1FF6-1383-2A8D22C9E965}"/>
              </a:ext>
            </a:extLst>
          </p:cNvPr>
          <p:cNvSpPr>
            <a:spLocks noGrp="1"/>
          </p:cNvSpPr>
          <p:nvPr>
            <p:ph type="body" sz="quarter" idx="11" hasCustomPrompt="1"/>
          </p:nvPr>
        </p:nvSpPr>
        <p:spPr>
          <a:xfrm>
            <a:off x="1806600" y="822786"/>
            <a:ext cx="4630315" cy="409575"/>
          </a:xfrm>
        </p:spPr>
        <p:txBody>
          <a:bodyPr/>
          <a:lstStyle>
            <a:lvl1pPr marL="0" indent="0">
              <a:buNone/>
              <a:defRPr sz="1400" cap="all"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defRPr>
            </a:lvl1pPr>
          </a:lstStyle>
          <a:p>
            <a:pPr lvl="0"/>
            <a:r>
              <a:rPr lang="fr-FR"/>
              <a:t>DEPARTEMENT / POLE</a:t>
            </a:r>
          </a:p>
        </p:txBody>
      </p:sp>
      <p:sp>
        <p:nvSpPr>
          <p:cNvPr id="5" name="Espace réservé du texte 18">
            <a:extLst>
              <a:ext uri="{FF2B5EF4-FFF2-40B4-BE49-F238E27FC236}">
                <a16:creationId xmlns:a16="http://schemas.microsoft.com/office/drawing/2014/main" id="{899A1121-80BD-8B9D-2671-252F6B7441AB}"/>
              </a:ext>
            </a:extLst>
          </p:cNvPr>
          <p:cNvSpPr>
            <a:spLocks noGrp="1"/>
          </p:cNvSpPr>
          <p:nvPr>
            <p:ph type="body" sz="quarter" idx="10" hasCustomPrompt="1"/>
          </p:nvPr>
        </p:nvSpPr>
        <p:spPr>
          <a:xfrm>
            <a:off x="1788600" y="3733085"/>
            <a:ext cx="4724048" cy="384175"/>
          </a:xfrm>
        </p:spPr>
        <p:txBody>
          <a:bodyPr/>
          <a:lstStyle>
            <a:lvl1pPr marL="0" indent="0">
              <a:buNone/>
              <a:defRPr sz="1400" cap="all" baseline="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VERSION / DATE</a:t>
            </a:r>
          </a:p>
        </p:txBody>
      </p:sp>
      <p:pic>
        <p:nvPicPr>
          <p:cNvPr id="11" name="Image 10" descr="Une image contenant Bleu électrique, bleu, symbole, Graphique&#10;&#10;Description générée automatiquement">
            <a:extLst>
              <a:ext uri="{FF2B5EF4-FFF2-40B4-BE49-F238E27FC236}">
                <a16:creationId xmlns:a16="http://schemas.microsoft.com/office/drawing/2014/main" id="{652C3097-6A33-131D-D92A-F59ED530E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095" y="0"/>
            <a:ext cx="3961905" cy="6884894"/>
          </a:xfrm>
          <a:prstGeom prst="rect">
            <a:avLst/>
          </a:prstGeom>
        </p:spPr>
      </p:pic>
      <p:pic>
        <p:nvPicPr>
          <p:cNvPr id="13" name="Image 12" descr="Une image contenant texte, Police, capture d’écran, affiche&#10;&#10;Description générée automatiquement">
            <a:extLst>
              <a:ext uri="{FF2B5EF4-FFF2-40B4-BE49-F238E27FC236}">
                <a16:creationId xmlns:a16="http://schemas.microsoft.com/office/drawing/2014/main" id="{FD080B4D-F3AB-1C12-5177-C34CAC13D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79" y="5670358"/>
            <a:ext cx="621792" cy="871728"/>
          </a:xfrm>
          <a:prstGeom prst="rect">
            <a:avLst/>
          </a:prstGeom>
        </p:spPr>
      </p:pic>
      <p:pic>
        <p:nvPicPr>
          <p:cNvPr id="6" name="Image 5">
            <a:extLst>
              <a:ext uri="{FF2B5EF4-FFF2-40B4-BE49-F238E27FC236}">
                <a16:creationId xmlns:a16="http://schemas.microsoft.com/office/drawing/2014/main" id="{521F4D70-1D4A-2670-574B-08533A713F0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 r="70078" b="-654"/>
          <a:stretch/>
        </p:blipFill>
        <p:spPr>
          <a:xfrm>
            <a:off x="9589107" y="6072289"/>
            <a:ext cx="488343" cy="469797"/>
          </a:xfrm>
          <a:prstGeom prst="rect">
            <a:avLst/>
          </a:prstGeom>
        </p:spPr>
      </p:pic>
      <p:sp>
        <p:nvSpPr>
          <p:cNvPr id="7" name="ZoneTexte 6">
            <a:extLst>
              <a:ext uri="{FF2B5EF4-FFF2-40B4-BE49-F238E27FC236}">
                <a16:creationId xmlns:a16="http://schemas.microsoft.com/office/drawing/2014/main" id="{676C1AB7-B7A8-C4C8-8FDD-9EDDC77FD307}"/>
              </a:ext>
            </a:extLst>
          </p:cNvPr>
          <p:cNvSpPr txBox="1"/>
          <p:nvPr userDrawn="1"/>
        </p:nvSpPr>
        <p:spPr>
          <a:xfrm>
            <a:off x="10144125" y="6115509"/>
            <a:ext cx="1571625" cy="523220"/>
          </a:xfrm>
          <a:prstGeom prst="rect">
            <a:avLst/>
          </a:prstGeom>
          <a:noFill/>
        </p:spPr>
        <p:txBody>
          <a:bodyPr wrap="square" rtlCol="0" anchor="b">
            <a:spAutoFit/>
          </a:bodyPr>
          <a:lstStyle/>
          <a:p>
            <a:r>
              <a:rPr lang="fr-FR" sz="2800" b="0" spc="100" baseline="0">
                <a:solidFill>
                  <a:schemeClr val="bg2"/>
                </a:solidFill>
                <a:latin typeface="Roboto Medium" panose="02000000000000000000" pitchFamily="2" charset="0"/>
                <a:ea typeface="Roboto Medium" panose="02000000000000000000" pitchFamily="2" charset="0"/>
                <a:cs typeface="Roboto Medium" panose="02000000000000000000" pitchFamily="2" charset="0"/>
              </a:rPr>
              <a:t>Darsem</a:t>
            </a:r>
          </a:p>
        </p:txBody>
      </p:sp>
    </p:spTree>
    <p:extLst>
      <p:ext uri="{BB962C8B-B14F-4D97-AF65-F5344CB8AC3E}">
        <p14:creationId xmlns:p14="http://schemas.microsoft.com/office/powerpoint/2010/main" val="1604831983"/>
      </p:ext>
    </p:extLst>
  </p:cSld>
  <p:clrMapOvr>
    <a:masterClrMapping/>
  </p:clrMapOvr>
  <p:extLst>
    <p:ext uri="{DCECCB84-F9BA-43D5-87BE-67443E8EF086}">
      <p15:sldGuideLst xmlns:p15="http://schemas.microsoft.com/office/powerpoint/2012/main">
        <p15:guide id="1" orient="horz" pos="4088">
          <p15:clr>
            <a:srgbClr val="FBAE40"/>
          </p15:clr>
        </p15:guide>
        <p15:guide id="2" pos="7378">
          <p15:clr>
            <a:srgbClr val="FBAE40"/>
          </p15:clr>
        </p15:guide>
        <p15:guide id="3" pos="295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539320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Nova Light" panose="020B0304020202020204" pitchFamily="34" charset="0"/>
              <a:ea typeface="+mj-ea"/>
              <a:cs typeface="+mj-cs"/>
              <a:sym typeface="Arial Nova Light" panose="020B03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34625"/>
            <a:ext cx="11082528" cy="276999"/>
          </a:xfrm>
          <a:prstGeom prst="rect">
            <a:avLst/>
          </a:prstGeom>
        </p:spPr>
        <p:txBody>
          <a:bodyPr vert="horz" wrap="square" lIns="0" tIns="0" rIns="0" bIns="0" rtlCol="0">
            <a:sp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492994" y="6542051"/>
            <a:ext cx="144270" cy="138499"/>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fr-FR"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1054095" y="6549745"/>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fr-FR" sz="800" b="0" dirty="0">
                <a:cs typeface="+mn-cs"/>
              </a:defRPr>
            </a:lvl1pPr>
          </a:lstStyle>
          <a:p>
            <a:pPr lvl="0">
              <a:buNone/>
            </a:pPr>
            <a:r>
              <a:rPr lang="fr-FR" err="1"/>
              <a:t>Add</a:t>
            </a:r>
            <a:r>
              <a:rPr lang="fr-FR"/>
              <a:t> tracker</a:t>
            </a:r>
          </a:p>
        </p:txBody>
      </p:sp>
      <p:sp>
        <p:nvSpPr>
          <p:cNvPr id="10" name="2. Slide Title">
            <a:extLst>
              <a:ext uri="{FF2B5EF4-FFF2-40B4-BE49-F238E27FC236}">
                <a16:creationId xmlns:a16="http://schemas.microsoft.com/office/drawing/2014/main" id="{DA87C748-4756-4320-A45F-444E489FDDE8}"/>
              </a:ext>
            </a:extLst>
          </p:cNvPr>
          <p:cNvSpPr>
            <a:spLocks noGrp="1"/>
          </p:cNvSpPr>
          <p:nvPr>
            <p:ph type="title"/>
            <p:custDataLst>
              <p:tags r:id="rId7"/>
            </p:custDataLst>
          </p:nvPr>
        </p:nvSpPr>
        <p:spPr>
          <a:xfrm>
            <a:off x="554736" y="578971"/>
            <a:ext cx="11082528" cy="384721"/>
          </a:xfrm>
          <a:prstGeom prst="rect">
            <a:avLst/>
          </a:prstGeom>
        </p:spPr>
        <p:txBody>
          <a:bodyPr vert="horz" wrap="square" lIns="0" tIns="0" rIns="0" bIns="0" rtlCol="0" anchor="b" anchorCtr="0">
            <a:spAutoFit/>
          </a:bodyPr>
          <a:lstStyle/>
          <a:p>
            <a:pPr lvl="0"/>
            <a:r>
              <a:rPr lang="en-US"/>
              <a:t>Click to edit Master title style</a:t>
            </a:r>
            <a:endParaRPr lang="fr-FR"/>
          </a:p>
        </p:txBody>
      </p:sp>
      <p:cxnSp>
        <p:nvCxnSpPr>
          <p:cNvPr id="13" name="Straight Connector 12">
            <a:extLst>
              <a:ext uri="{FF2B5EF4-FFF2-40B4-BE49-F238E27FC236}">
                <a16:creationId xmlns:a16="http://schemas.microsoft.com/office/drawing/2014/main" id="{2E97D8F8-9162-4681-A77F-F6E994D8F556}"/>
              </a:ext>
            </a:extLst>
          </p:cNvPr>
          <p:cNvCxnSpPr>
            <a:cxnSpLocks/>
          </p:cNvCxnSpPr>
          <p:nvPr userDrawn="1"/>
        </p:nvCxnSpPr>
        <p:spPr>
          <a:xfrm>
            <a:off x="410294" y="267684"/>
            <a:ext cx="0" cy="104394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6382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7_Section Header">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3E588E89-75BD-1CB7-A4D3-D7539ECC7483}"/>
              </a:ext>
            </a:extLst>
          </p:cNvPr>
          <p:cNvSpPr txBox="1"/>
          <p:nvPr/>
        </p:nvSpPr>
        <p:spPr>
          <a:xfrm>
            <a:off x="466808" y="249079"/>
            <a:ext cx="3318993" cy="6166961"/>
          </a:xfrm>
          <a:prstGeom prst="rect">
            <a:avLst/>
          </a:prstGeom>
        </p:spPr>
        <p:txBody>
          <a:bodyPr lIns="33867" tIns="33867" rIns="33867" bIns="33867" rtlCol="0" anchor="ctr"/>
          <a:lstStyle/>
          <a:p>
            <a:pPr algn="ctr">
              <a:lnSpc>
                <a:spcPts val="1773"/>
              </a:lnSpc>
            </a:pPr>
            <a:endParaRPr sz="1200" dirty="0"/>
          </a:p>
        </p:txBody>
      </p:sp>
      <p:grpSp>
        <p:nvGrpSpPr>
          <p:cNvPr id="2" name="Group 11">
            <a:extLst>
              <a:ext uri="{FF2B5EF4-FFF2-40B4-BE49-F238E27FC236}">
                <a16:creationId xmlns:a16="http://schemas.microsoft.com/office/drawing/2014/main" id="{3BB7B9DD-8DBC-E789-F533-6A24262E2D1E}"/>
              </a:ext>
            </a:extLst>
          </p:cNvPr>
          <p:cNvGrpSpPr/>
          <p:nvPr userDrawn="1"/>
        </p:nvGrpSpPr>
        <p:grpSpPr>
          <a:xfrm>
            <a:off x="10120397" y="6410005"/>
            <a:ext cx="1606783" cy="441960"/>
            <a:chOff x="0" y="0"/>
            <a:chExt cx="3213565" cy="883920"/>
          </a:xfrm>
        </p:grpSpPr>
        <p:sp>
          <p:nvSpPr>
            <p:cNvPr id="3" name="Freeform 12">
              <a:hlinkClick r:id="" action="ppaction://hlinkshowjump?jump=nextslide"/>
              <a:extLst>
                <a:ext uri="{FF2B5EF4-FFF2-40B4-BE49-F238E27FC236}">
                  <a16:creationId xmlns:a16="http://schemas.microsoft.com/office/drawing/2014/main" id="{AD0C64BC-D035-0E31-03A8-3548362F7F9A}"/>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13">
              <a:hlinkClick r:id="" action="ppaction://hlinkshowjump?jump=previousslide"/>
              <a:extLst>
                <a:ext uri="{FF2B5EF4-FFF2-40B4-BE49-F238E27FC236}">
                  <a16:creationId xmlns:a16="http://schemas.microsoft.com/office/drawing/2014/main" id="{F99C0E45-D557-8E48-5F2A-6FB0E892502B}"/>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fr-FR" sz="1200" dirty="0"/>
            </a:p>
          </p:txBody>
        </p:sp>
      </p:grpSp>
      <p:sp>
        <p:nvSpPr>
          <p:cNvPr id="5" name="Rectangle 4">
            <a:extLst>
              <a:ext uri="{FF2B5EF4-FFF2-40B4-BE49-F238E27FC236}">
                <a16:creationId xmlns:a16="http://schemas.microsoft.com/office/drawing/2014/main" id="{365D2BD0-A486-256F-F67E-D9F35F014816}"/>
              </a:ext>
            </a:extLst>
          </p:cNvPr>
          <p:cNvSpPr/>
          <p:nvPr userDrawn="1"/>
        </p:nvSpPr>
        <p:spPr>
          <a:xfrm>
            <a:off x="5010073" y="451187"/>
            <a:ext cx="6715119" cy="576945"/>
          </a:xfrm>
          <a:prstGeom prst="rect">
            <a:avLst/>
          </a:prstGeom>
          <a:solidFill>
            <a:schemeClr val="tx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6" name="Rectangle 5">
            <a:extLst>
              <a:ext uri="{FF2B5EF4-FFF2-40B4-BE49-F238E27FC236}">
                <a16:creationId xmlns:a16="http://schemas.microsoft.com/office/drawing/2014/main" id="{F45D6367-FA70-A2DB-DD4E-A57BE30802F9}"/>
              </a:ext>
            </a:extLst>
          </p:cNvPr>
          <p:cNvSpPr/>
          <p:nvPr userDrawn="1"/>
        </p:nvSpPr>
        <p:spPr>
          <a:xfrm>
            <a:off x="481800" y="451186"/>
            <a:ext cx="4528273" cy="57320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grpSp>
        <p:nvGrpSpPr>
          <p:cNvPr id="7" name="Groupe 6">
            <a:extLst>
              <a:ext uri="{FF2B5EF4-FFF2-40B4-BE49-F238E27FC236}">
                <a16:creationId xmlns:a16="http://schemas.microsoft.com/office/drawing/2014/main" id="{EBFDC7F5-6430-E0C3-1540-C389EB4C3288}"/>
              </a:ext>
            </a:extLst>
          </p:cNvPr>
          <p:cNvGrpSpPr/>
          <p:nvPr userDrawn="1"/>
        </p:nvGrpSpPr>
        <p:grpSpPr>
          <a:xfrm>
            <a:off x="464820" y="6410005"/>
            <a:ext cx="441960" cy="447995"/>
            <a:chOff x="6172200" y="6787117"/>
            <a:chExt cx="662940" cy="671993"/>
          </a:xfrm>
        </p:grpSpPr>
        <p:sp>
          <p:nvSpPr>
            <p:cNvPr id="8" name="Freeform 4">
              <a:hlinkClick r:id="" action="ppaction://hlinkshowjump?jump=firstslide"/>
              <a:extLst>
                <a:ext uri="{FF2B5EF4-FFF2-40B4-BE49-F238E27FC236}">
                  <a16:creationId xmlns:a16="http://schemas.microsoft.com/office/drawing/2014/main" id="{7BA79BA8-7DFE-7377-3795-3A8E6A02A03D}"/>
                </a:ext>
              </a:extLst>
            </p:cNvPr>
            <p:cNvSpPr/>
            <p:nvPr/>
          </p:nvSpPr>
          <p:spPr>
            <a:xfrm>
              <a:off x="6172200" y="679617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3" name="Graphique 12" descr="Logement contour">
              <a:hlinkClick r:id="" action="ppaction://noaction"/>
              <a:extLst>
                <a:ext uri="{FF2B5EF4-FFF2-40B4-BE49-F238E27FC236}">
                  <a16:creationId xmlns:a16="http://schemas.microsoft.com/office/drawing/2014/main" id="{81E8A4A4-C3EF-2037-2DD9-A7BEE6CD44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7670" y="6787117"/>
              <a:ext cx="612000" cy="612000"/>
            </a:xfrm>
            <a:prstGeom prst="rect">
              <a:avLst/>
            </a:prstGeom>
          </p:spPr>
        </p:pic>
      </p:grpSp>
    </p:spTree>
    <p:extLst>
      <p:ext uri="{BB962C8B-B14F-4D97-AF65-F5344CB8AC3E}">
        <p14:creationId xmlns:p14="http://schemas.microsoft.com/office/powerpoint/2010/main" val="166302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1 Intercalai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E495474-B9FD-5D22-F724-FDF0840A3CDE}"/>
              </a:ext>
            </a:extLst>
          </p:cNvPr>
          <p:cNvPicPr>
            <a:picLocks noChangeAspect="1"/>
          </p:cNvPicPr>
          <p:nvPr userDrawn="1"/>
        </p:nvPicPr>
        <p:blipFill>
          <a:blip r:embed="rId2"/>
          <a:stretch>
            <a:fillRect/>
          </a:stretch>
        </p:blipFill>
        <p:spPr>
          <a:xfrm>
            <a:off x="3912" y="0"/>
            <a:ext cx="12184175" cy="5201376"/>
          </a:xfrm>
          <a:prstGeom prst="rect">
            <a:avLst/>
          </a:prstGeom>
        </p:spPr>
      </p:pic>
      <p:sp>
        <p:nvSpPr>
          <p:cNvPr id="2" name="Titre 1">
            <a:extLst>
              <a:ext uri="{FF2B5EF4-FFF2-40B4-BE49-F238E27FC236}">
                <a16:creationId xmlns:a16="http://schemas.microsoft.com/office/drawing/2014/main" id="{CB5C398A-59EE-0B1C-6583-A3C3BC64BE67}"/>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1349576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4_2 Intercal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A0B485-EACF-A4C9-DC0D-DBD556352DC1}"/>
              </a:ext>
            </a:extLst>
          </p:cNvPr>
          <p:cNvPicPr>
            <a:picLocks noChangeAspect="1"/>
          </p:cNvPicPr>
          <p:nvPr userDrawn="1"/>
        </p:nvPicPr>
        <p:blipFill>
          <a:blip r:embed="rId2"/>
          <a:stretch>
            <a:fillRect/>
          </a:stretch>
        </p:blipFill>
        <p:spPr>
          <a:xfrm>
            <a:off x="0" y="0"/>
            <a:ext cx="12192000" cy="5187696"/>
          </a:xfrm>
          <a:prstGeom prst="rect">
            <a:avLst/>
          </a:prstGeom>
        </p:spPr>
      </p:pic>
      <p:sp>
        <p:nvSpPr>
          <p:cNvPr id="9" name="Titre 1">
            <a:extLst>
              <a:ext uri="{FF2B5EF4-FFF2-40B4-BE49-F238E27FC236}">
                <a16:creationId xmlns:a16="http://schemas.microsoft.com/office/drawing/2014/main" id="{338C1019-0C95-753D-D3DE-04AB35BA6A12}"/>
              </a:ext>
            </a:extLst>
          </p:cNvPr>
          <p:cNvSpPr>
            <a:spLocks noGrp="1"/>
          </p:cNvSpPr>
          <p:nvPr>
            <p:ph type="title" hasCustomPrompt="1"/>
          </p:nvPr>
        </p:nvSpPr>
        <p:spPr>
          <a:xfrm>
            <a:off x="3665838" y="2084438"/>
            <a:ext cx="8010225" cy="1344561"/>
          </a:xfrm>
        </p:spPr>
        <p:txBody>
          <a:bodyPr anchor="b">
            <a:normAutofit/>
          </a:bodyPr>
          <a:lstStyle>
            <a:lvl1pPr>
              <a:defRPr sz="3000" b="0">
                <a:solidFill>
                  <a:srgbClr val="FFFFFF"/>
                </a:solidFill>
                <a:latin typeface="Roboto Black" panose="02000000000000000000" pitchFamily="2" charset="0"/>
                <a:ea typeface="Roboto Black" panose="02000000000000000000" pitchFamily="2" charset="0"/>
                <a:cs typeface="Roboto Black" panose="02000000000000000000" pitchFamily="2" charset="0"/>
              </a:defRPr>
            </a:lvl1pPr>
          </a:lstStyle>
          <a:p>
            <a:r>
              <a:rPr lang="fr-FR"/>
              <a:t>1. Intercalaire</a:t>
            </a:r>
          </a:p>
        </p:txBody>
      </p:sp>
    </p:spTree>
    <p:extLst>
      <p:ext uri="{BB962C8B-B14F-4D97-AF65-F5344CB8AC3E}">
        <p14:creationId xmlns:p14="http://schemas.microsoft.com/office/powerpoint/2010/main" val="2254935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_3 Contenu de page">
    <p:bg>
      <p:bgPr>
        <a:solidFill>
          <a:schemeClr val="bg2"/>
        </a:solidFill>
        <a:effectLst/>
      </p:bgPr>
    </p:bg>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5E4150A3-A933-8DBE-7B26-F1468155AF28}"/>
              </a:ext>
            </a:extLst>
          </p:cNvPr>
          <p:cNvSpPr>
            <a:spLocks noGrp="1"/>
          </p:cNvSpPr>
          <p:nvPr>
            <p:ph type="title" hasCustomPrompt="1"/>
          </p:nvPr>
        </p:nvSpPr>
        <p:spPr>
          <a:xfrm>
            <a:off x="2268000" y="241201"/>
            <a:ext cx="9408062" cy="661168"/>
          </a:xfrm>
          <a:prstGeom prst="rect">
            <a:avLst/>
          </a:prstGeom>
        </p:spPr>
        <p:txBody>
          <a:bodyPr vert="horz" lIns="91440" tIns="45720" rIns="91440" bIns="45720" rtlCol="0" anchor="b">
            <a:normAutofit/>
          </a:bodyPr>
          <a:lstStyle>
            <a:lvl1pPr>
              <a:defRPr sz="2600"/>
            </a:lvl1pPr>
          </a:lstStyle>
          <a:p>
            <a:r>
              <a:rPr lang="fr-FR"/>
              <a:t>Titre</a:t>
            </a:r>
          </a:p>
        </p:txBody>
      </p:sp>
      <p:sp>
        <p:nvSpPr>
          <p:cNvPr id="14" name="Espace réservé du texte 13">
            <a:extLst>
              <a:ext uri="{FF2B5EF4-FFF2-40B4-BE49-F238E27FC236}">
                <a16:creationId xmlns:a16="http://schemas.microsoft.com/office/drawing/2014/main" id="{4D94DB33-3B12-FD2E-AB33-21A52726EC33}"/>
              </a:ext>
            </a:extLst>
          </p:cNvPr>
          <p:cNvSpPr>
            <a:spLocks noGrp="1"/>
          </p:cNvSpPr>
          <p:nvPr>
            <p:ph type="body" sz="quarter" idx="13" hasCustomPrompt="1"/>
          </p:nvPr>
        </p:nvSpPr>
        <p:spPr>
          <a:xfrm>
            <a:off x="2268000" y="1521730"/>
            <a:ext cx="4500000" cy="365125"/>
          </a:xfrm>
        </p:spPr>
        <p:txBody>
          <a:bodyPr/>
          <a:lstStyle>
            <a:lvl1pPr marL="0" indent="0">
              <a:buNone/>
              <a:defRPr/>
            </a:lvl1pPr>
            <a:lvl2pPr marL="38100" indent="0">
              <a:buFontTx/>
              <a:buNone/>
              <a:defRPr/>
            </a:lvl2pPr>
            <a:lvl3pPr marL="914400" indent="0">
              <a:buNone/>
              <a:defRPr/>
            </a:lvl3pPr>
            <a:lvl4pPr marL="1371600" indent="0">
              <a:buNone/>
              <a:defRPr/>
            </a:lvl4pPr>
            <a:lvl5pPr marL="1828800" indent="0">
              <a:buNone/>
              <a:defRPr/>
            </a:lvl5pPr>
          </a:lstStyle>
          <a:p>
            <a:pPr lvl="1"/>
            <a:r>
              <a:rPr lang="fr-FR"/>
              <a:t>Sous titre</a:t>
            </a:r>
          </a:p>
          <a:p>
            <a:pPr lvl="1"/>
            <a:endParaRPr lang="fr-FR"/>
          </a:p>
          <a:p>
            <a:pPr lvl="1"/>
            <a:endParaRPr lang="fr-FR"/>
          </a:p>
          <a:p>
            <a:pPr lvl="2"/>
            <a:endParaRPr lang="fr-FR"/>
          </a:p>
        </p:txBody>
      </p:sp>
      <p:sp>
        <p:nvSpPr>
          <p:cNvPr id="15" name="Espace réservé du texte 13">
            <a:extLst>
              <a:ext uri="{FF2B5EF4-FFF2-40B4-BE49-F238E27FC236}">
                <a16:creationId xmlns:a16="http://schemas.microsoft.com/office/drawing/2014/main" id="{0B51D0DA-3F39-9A10-49A0-0902B6A87BD5}"/>
              </a:ext>
            </a:extLst>
          </p:cNvPr>
          <p:cNvSpPr>
            <a:spLocks noGrp="1"/>
          </p:cNvSpPr>
          <p:nvPr>
            <p:ph type="body" sz="quarter" idx="14" hasCustomPrompt="1"/>
          </p:nvPr>
        </p:nvSpPr>
        <p:spPr>
          <a:xfrm>
            <a:off x="7176125" y="1521730"/>
            <a:ext cx="4500000" cy="368587"/>
          </a:xfrm>
        </p:spPr>
        <p:txBody>
          <a:bodyPr/>
          <a:lstStyle>
            <a:lvl1pPr marL="0" indent="0">
              <a:buNone/>
              <a:defRPr/>
            </a:lvl1pPr>
            <a:lvl2pPr marL="0" indent="0">
              <a:buFontTx/>
              <a:buNone/>
              <a:defRPr/>
            </a:lvl2pPr>
            <a:lvl3pPr marL="914400" indent="0">
              <a:buNone/>
              <a:defRPr/>
            </a:lvl3pPr>
            <a:lvl4pPr marL="1371600" indent="0">
              <a:buNone/>
              <a:defRPr/>
            </a:lvl4pPr>
            <a:lvl5pPr marL="1828800" indent="0">
              <a:buNone/>
              <a:defRPr/>
            </a:lvl5pPr>
          </a:lstStyle>
          <a:p>
            <a:pPr lvl="1"/>
            <a:r>
              <a:rPr lang="fr-FR"/>
              <a:t>Sous titre</a:t>
            </a:r>
          </a:p>
        </p:txBody>
      </p:sp>
      <p:sp>
        <p:nvSpPr>
          <p:cNvPr id="17" name="Espace réservé du texte 16">
            <a:extLst>
              <a:ext uri="{FF2B5EF4-FFF2-40B4-BE49-F238E27FC236}">
                <a16:creationId xmlns:a16="http://schemas.microsoft.com/office/drawing/2014/main" id="{9E88A634-4038-C593-CC6F-6A4A1D7FF7D4}"/>
              </a:ext>
            </a:extLst>
          </p:cNvPr>
          <p:cNvSpPr>
            <a:spLocks noGrp="1"/>
          </p:cNvSpPr>
          <p:nvPr>
            <p:ph type="body" sz="quarter" idx="15"/>
          </p:nvPr>
        </p:nvSpPr>
        <p:spPr>
          <a:xfrm>
            <a:off x="2268000" y="1990725"/>
            <a:ext cx="4500000" cy="4298044"/>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sp>
        <p:nvSpPr>
          <p:cNvPr id="18" name="Espace réservé du texte 16">
            <a:extLst>
              <a:ext uri="{FF2B5EF4-FFF2-40B4-BE49-F238E27FC236}">
                <a16:creationId xmlns:a16="http://schemas.microsoft.com/office/drawing/2014/main" id="{9D8EF6AD-38CD-E2D8-AFD7-DBF8889EE30C}"/>
              </a:ext>
            </a:extLst>
          </p:cNvPr>
          <p:cNvSpPr>
            <a:spLocks noGrp="1"/>
          </p:cNvSpPr>
          <p:nvPr>
            <p:ph type="body" sz="quarter" idx="16"/>
          </p:nvPr>
        </p:nvSpPr>
        <p:spPr>
          <a:xfrm>
            <a:off x="7176062" y="1990725"/>
            <a:ext cx="4500000" cy="4318000"/>
          </a:xfrm>
        </p:spPr>
        <p:txBody>
          <a:bodyPr>
            <a:normAutofit/>
          </a:bodyPr>
          <a:lstStyle>
            <a:lvl1pPr marL="0" indent="0">
              <a:buFontTx/>
              <a:buNone/>
              <a:defRPr sz="1400">
                <a:solidFill>
                  <a:srgbClr val="2A2F30"/>
                </a:solidFill>
                <a:latin typeface="Roboto" panose="02000000000000000000" pitchFamily="2" charset="0"/>
                <a:ea typeface="Roboto" panose="02000000000000000000" pitchFamily="2" charset="0"/>
                <a:cs typeface="Roboto" panose="02000000000000000000" pitchFamily="2" charset="0"/>
              </a:defRPr>
            </a:lvl1pPr>
          </a:lstStyle>
          <a:p>
            <a:pPr lvl="0"/>
            <a:r>
              <a:rPr lang="fr-FR"/>
              <a:t>Cliquez pour modifier les styles du texte du masque</a:t>
            </a:r>
          </a:p>
        </p:txBody>
      </p:sp>
      <p:pic>
        <p:nvPicPr>
          <p:cNvPr id="3" name="Image 2" descr="Une image contenant noir&#10;&#10;Description générée automatiquement">
            <a:extLst>
              <a:ext uri="{FF2B5EF4-FFF2-40B4-BE49-F238E27FC236}">
                <a16:creationId xmlns:a16="http://schemas.microsoft.com/office/drawing/2014/main" id="{BEA5375E-D9E8-3909-AF3E-98147A3AC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42857" cy="1428571"/>
          </a:xfrm>
          <a:prstGeom prst="rect">
            <a:avLst/>
          </a:prstGeom>
        </p:spPr>
      </p:pic>
      <p:sp>
        <p:nvSpPr>
          <p:cNvPr id="2" name="Espace réservé du numéro de diapositive 4">
            <a:extLst>
              <a:ext uri="{FF2B5EF4-FFF2-40B4-BE49-F238E27FC236}">
                <a16:creationId xmlns:a16="http://schemas.microsoft.com/office/drawing/2014/main" id="{52AE2A09-434A-780F-9AE4-54A839B28C79}"/>
              </a:ext>
            </a:extLst>
          </p:cNvPr>
          <p:cNvSpPr>
            <a:spLocks noGrp="1"/>
          </p:cNvSpPr>
          <p:nvPr>
            <p:ph type="sldNum" sz="quarter" idx="12"/>
          </p:nvPr>
        </p:nvSpPr>
        <p:spPr>
          <a:xfrm>
            <a:off x="11294076" y="6356350"/>
            <a:ext cx="381986" cy="365125"/>
          </a:xfrm>
        </p:spPr>
        <p:txBody>
          <a:bodyPr/>
          <a:lstStyle/>
          <a:p>
            <a:fld id="{05787BFD-843A-4602-B314-707DEED37BF7}" type="slidenum">
              <a:rPr lang="fr-FR" smtClean="0"/>
              <a:t>‹#›</a:t>
            </a:fld>
            <a:endParaRPr lang="fr-FR"/>
          </a:p>
        </p:txBody>
      </p:sp>
      <p:sp>
        <p:nvSpPr>
          <p:cNvPr id="4" name="Espace réservé du pied de page 6">
            <a:extLst>
              <a:ext uri="{FF2B5EF4-FFF2-40B4-BE49-F238E27FC236}">
                <a16:creationId xmlns:a16="http://schemas.microsoft.com/office/drawing/2014/main" id="{7D6F04DE-7A1B-7C78-542E-4758C16CF3E7}"/>
              </a:ext>
            </a:extLst>
          </p:cNvPr>
          <p:cNvSpPr>
            <a:spLocks noGrp="1"/>
          </p:cNvSpPr>
          <p:nvPr>
            <p:ph type="ftr" sz="quarter" idx="4294967295"/>
          </p:nvPr>
        </p:nvSpPr>
        <p:spPr>
          <a:xfrm>
            <a:off x="5803200" y="6356350"/>
            <a:ext cx="5400000" cy="365125"/>
          </a:xfrm>
        </p:spPr>
        <p:txBody>
          <a:bodyPr/>
          <a:lstStyle/>
          <a:p>
            <a:r>
              <a:rPr lang="fr-FR" cap="none">
                <a:latin typeface="Roboto" panose="02000000000000000000" pitchFamily="2" charset="0"/>
                <a:ea typeface="Roboto" panose="02000000000000000000" pitchFamily="2" charset="0"/>
                <a:cs typeface="Roboto" panose="02000000000000000000" pitchFamily="2" charset="0"/>
              </a:rPr>
              <a:t>La</a:t>
            </a:r>
            <a:r>
              <a:rPr lang="fr-FR" cap="none"/>
              <a:t> </a:t>
            </a:r>
            <a:r>
              <a:rPr lang="fr-FR" cap="none">
                <a:latin typeface="Dreaming Outloud Script Pro" panose="03050502040304050704" pitchFamily="66" charset="0"/>
                <a:cs typeface="Dreaming Outloud Script Pro" panose="03050502040304050704" pitchFamily="66" charset="0"/>
              </a:rPr>
              <a:t>mensuelle</a:t>
            </a:r>
            <a:r>
              <a:rPr lang="fr-FR" cap="none"/>
              <a:t> </a:t>
            </a:r>
            <a:r>
              <a:rPr lang="fr-FR" cap="none">
                <a:latin typeface="Roboto" panose="02000000000000000000" pitchFamily="2" charset="0"/>
                <a:ea typeface="Roboto" panose="02000000000000000000" pitchFamily="2" charset="0"/>
                <a:cs typeface="Roboto" panose="02000000000000000000" pitchFamily="2" charset="0"/>
              </a:rPr>
              <a:t>des partenaires _ mai 2025</a:t>
            </a:r>
          </a:p>
        </p:txBody>
      </p:sp>
    </p:spTree>
    <p:extLst>
      <p:ext uri="{BB962C8B-B14F-4D97-AF65-F5344CB8AC3E}">
        <p14:creationId xmlns:p14="http://schemas.microsoft.com/office/powerpoint/2010/main" val="2936097034"/>
      </p:ext>
    </p:extLst>
  </p:cSld>
  <p:clrMapOvr>
    <a:masterClrMapping/>
  </p:clrMapOvr>
  <p:extLst>
    <p:ext uri="{DCECCB84-F9BA-43D5-87BE-67443E8EF086}">
      <p15:sldGuideLst xmlns:p15="http://schemas.microsoft.com/office/powerpoint/2012/main">
        <p15:guide id="1" orient="horz" pos="3974">
          <p15:clr>
            <a:srgbClr val="FBAE40"/>
          </p15:clr>
        </p15:guide>
        <p15:guide id="2" pos="7355">
          <p15:clr>
            <a:srgbClr val="FBAE40"/>
          </p15:clr>
        </p15:guide>
        <p15:guide id="3" pos="141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EAABCF-A275-DD93-5D59-2121DBD40A2F}"/>
              </a:ext>
            </a:extLst>
          </p:cNvPr>
          <p:cNvSpPr>
            <a:spLocks noGrp="1"/>
          </p:cNvSpPr>
          <p:nvPr>
            <p:ph type="title"/>
          </p:nvPr>
        </p:nvSpPr>
        <p:spPr>
          <a:xfrm>
            <a:off x="2268000" y="241201"/>
            <a:ext cx="9408062" cy="661168"/>
          </a:xfrm>
          <a:prstGeom prst="rect">
            <a:avLst/>
          </a:prstGeom>
        </p:spPr>
        <p:txBody>
          <a:bodyPr vert="horz" lIns="91440" tIns="45720" rIns="91440" bIns="45720" rtlCol="0" anchor="b">
            <a:normAutofit/>
          </a:bodyPr>
          <a:lstStyle/>
          <a:p>
            <a:r>
              <a:rPr lang="fr-FR"/>
              <a:t>Modifiez le style du titre</a:t>
            </a:r>
          </a:p>
        </p:txBody>
      </p:sp>
      <p:sp>
        <p:nvSpPr>
          <p:cNvPr id="3" name="Espace réservé du texte 2">
            <a:extLst>
              <a:ext uri="{FF2B5EF4-FFF2-40B4-BE49-F238E27FC236}">
                <a16:creationId xmlns:a16="http://schemas.microsoft.com/office/drawing/2014/main" id="{1D0BCB24-7A8A-9D45-D32D-8606B93D3253}"/>
              </a:ext>
            </a:extLst>
          </p:cNvPr>
          <p:cNvSpPr>
            <a:spLocks noGrp="1"/>
          </p:cNvSpPr>
          <p:nvPr>
            <p:ph type="body" idx="1"/>
          </p:nvPr>
        </p:nvSpPr>
        <p:spPr>
          <a:xfrm>
            <a:off x="2268000" y="1825624"/>
            <a:ext cx="9408063" cy="44713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2CAEFF1C-19B9-CC65-F0AB-5275659C5C34}"/>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fr-FR"/>
          </a:p>
        </p:txBody>
      </p:sp>
      <p:sp>
        <p:nvSpPr>
          <p:cNvPr id="6" name="Espace réservé du numéro de diapositive 5">
            <a:extLst>
              <a:ext uri="{FF2B5EF4-FFF2-40B4-BE49-F238E27FC236}">
                <a16:creationId xmlns:a16="http://schemas.microsoft.com/office/drawing/2014/main" id="{AC3CA651-AB15-5222-C627-2C663C1D58BB}"/>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885386678"/>
      </p:ext>
    </p:extLst>
  </p:cSld>
  <p:clrMap bg1="lt1" tx1="dk1" bg2="lt2" tx2="dk2" accent1="accent1" accent2="accent2" accent3="accent3" accent4="accent4" accent5="accent5" accent6="accent6" hlink="hlink" folHlink="folHlink"/>
  <p:sldLayoutIdLst>
    <p:sldLayoutId id="2147483661" r:id="rId1"/>
    <p:sldLayoutId id="2147483738" r:id="rId2"/>
    <p:sldLayoutId id="2147483743" r:id="rId3"/>
    <p:sldLayoutId id="2147483693" r:id="rId4"/>
    <p:sldLayoutId id="2147483756" r:id="rId5"/>
    <p:sldLayoutId id="2147483733" r:id="rId6"/>
    <p:sldLayoutId id="2147483744" r:id="rId7"/>
    <p:sldLayoutId id="2147483750" r:id="rId8"/>
    <p:sldLayoutId id="2147483737" r:id="rId9"/>
    <p:sldLayoutId id="2147483762" r:id="rId10"/>
    <p:sldLayoutId id="2147483745" r:id="rId11"/>
    <p:sldLayoutId id="2147483751" r:id="rId12"/>
    <p:sldLayoutId id="2147483757" r:id="rId13"/>
    <p:sldLayoutId id="2147483763" r:id="rId14"/>
    <p:sldLayoutId id="2147483746" r:id="rId15"/>
    <p:sldLayoutId id="2147483752" r:id="rId16"/>
    <p:sldLayoutId id="2147483758" r:id="rId17"/>
    <p:sldLayoutId id="2147483764" r:id="rId18"/>
    <p:sldLayoutId id="2147483747" r:id="rId19"/>
    <p:sldLayoutId id="2147483753" r:id="rId20"/>
    <p:sldLayoutId id="2147483759" r:id="rId21"/>
    <p:sldLayoutId id="2147483765" r:id="rId22"/>
    <p:sldLayoutId id="2147483748" r:id="rId23"/>
    <p:sldLayoutId id="2147483754" r:id="rId24"/>
    <p:sldLayoutId id="2147483760" r:id="rId25"/>
    <p:sldLayoutId id="2147483766" r:id="rId26"/>
    <p:sldLayoutId id="2147483749" r:id="rId27"/>
    <p:sldLayoutId id="2147483755" r:id="rId28"/>
    <p:sldLayoutId id="2147483761" r:id="rId29"/>
    <p:sldLayoutId id="2147483767" r:id="rId30"/>
    <p:sldLayoutId id="2147483739" r:id="rId31"/>
    <p:sldLayoutId id="2147483783" r:id="rId32"/>
    <p:sldLayoutId id="2147483791" r:id="rId33"/>
  </p:sldLayoutIdLst>
  <p:hf hdr="0" dt="0"/>
  <p:txStyles>
    <p:titleStyle>
      <a:lvl1pPr algn="l" defTabSz="914400" rtl="0" eaLnBrk="1" latinLnBrk="0" hangingPunct="1">
        <a:lnSpc>
          <a:spcPct val="90000"/>
        </a:lnSpc>
        <a:spcBef>
          <a:spcPct val="0"/>
        </a:spcBef>
        <a:buNone/>
        <a:defRPr sz="30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9204E"/>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9204E"/>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13593"/>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55">
          <p15:clr>
            <a:srgbClr val="F26B43"/>
          </p15:clr>
        </p15:guide>
        <p15:guide id="3" orient="horz" pos="459">
          <p15:clr>
            <a:srgbClr val="F26B43"/>
          </p15:clr>
        </p15:guide>
        <p15:guide id="4" pos="14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EAABCF-A275-DD93-5D59-2121DBD40A2F}"/>
              </a:ext>
            </a:extLst>
          </p:cNvPr>
          <p:cNvSpPr>
            <a:spLocks noGrp="1"/>
          </p:cNvSpPr>
          <p:nvPr>
            <p:ph type="title"/>
          </p:nvPr>
        </p:nvSpPr>
        <p:spPr>
          <a:xfrm>
            <a:off x="2268000" y="241201"/>
            <a:ext cx="9408062" cy="661168"/>
          </a:xfrm>
          <a:prstGeom prst="rect">
            <a:avLst/>
          </a:prstGeom>
        </p:spPr>
        <p:txBody>
          <a:bodyPr vert="horz" lIns="91440" tIns="45720" rIns="91440" bIns="45720" rtlCol="0" anchor="b">
            <a:normAutofit/>
          </a:bodyPr>
          <a:lstStyle/>
          <a:p>
            <a:r>
              <a:rPr lang="fr-FR"/>
              <a:t>Modifiez le style du titre</a:t>
            </a:r>
          </a:p>
        </p:txBody>
      </p:sp>
      <p:sp>
        <p:nvSpPr>
          <p:cNvPr id="3" name="Espace réservé du texte 2">
            <a:extLst>
              <a:ext uri="{FF2B5EF4-FFF2-40B4-BE49-F238E27FC236}">
                <a16:creationId xmlns:a16="http://schemas.microsoft.com/office/drawing/2014/main" id="{1D0BCB24-7A8A-9D45-D32D-8606B93D3253}"/>
              </a:ext>
            </a:extLst>
          </p:cNvPr>
          <p:cNvSpPr>
            <a:spLocks noGrp="1"/>
          </p:cNvSpPr>
          <p:nvPr>
            <p:ph type="body" idx="1"/>
          </p:nvPr>
        </p:nvSpPr>
        <p:spPr>
          <a:xfrm>
            <a:off x="2268000" y="1825624"/>
            <a:ext cx="9408063" cy="44713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2CAEFF1C-19B9-CC65-F0AB-5275659C5C34}"/>
              </a:ext>
            </a:extLst>
          </p:cNvPr>
          <p:cNvSpPr>
            <a:spLocks noGrp="1"/>
          </p:cNvSpPr>
          <p:nvPr>
            <p:ph type="ftr" sz="quarter" idx="3"/>
          </p:nvPr>
        </p:nvSpPr>
        <p:spPr>
          <a:xfrm>
            <a:off x="5803200" y="6356350"/>
            <a:ext cx="5400000" cy="365125"/>
          </a:xfrm>
          <a:prstGeom prst="rect">
            <a:avLst/>
          </a:prstGeom>
        </p:spPr>
        <p:txBody>
          <a:bodyPr vert="horz" lIns="91440" tIns="45720" rIns="91440" bIns="45720" rtlCol="0" anchor="ctr"/>
          <a:lstStyle>
            <a:lvl1pPr algn="r">
              <a:defRPr sz="800">
                <a:solidFill>
                  <a:srgbClr val="646D77"/>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fr-FR"/>
          </a:p>
        </p:txBody>
      </p:sp>
      <p:sp>
        <p:nvSpPr>
          <p:cNvPr id="4" name="Espace réservé du numéro de diapositive 5">
            <a:extLst>
              <a:ext uri="{FF2B5EF4-FFF2-40B4-BE49-F238E27FC236}">
                <a16:creationId xmlns:a16="http://schemas.microsoft.com/office/drawing/2014/main" id="{7AC5478D-80D2-27EE-E47E-A0E40C3DCE77}"/>
              </a:ext>
            </a:extLst>
          </p:cNvPr>
          <p:cNvSpPr>
            <a:spLocks noGrp="1"/>
          </p:cNvSpPr>
          <p:nvPr>
            <p:ph type="sldNum" sz="quarter" idx="4"/>
          </p:nvPr>
        </p:nvSpPr>
        <p:spPr>
          <a:xfrm>
            <a:off x="11294076" y="6356350"/>
            <a:ext cx="381986" cy="365125"/>
          </a:xfrm>
          <a:prstGeom prst="rect">
            <a:avLst/>
          </a:prstGeom>
        </p:spPr>
        <p:txBody>
          <a:bodyPr vert="horz" lIns="91440" tIns="45720" rIns="91440" bIns="45720" rtlCol="0" anchor="ctr"/>
          <a:lstStyle>
            <a:lvl1pPr algn="r">
              <a:defRPr sz="800">
                <a:solidFill>
                  <a:srgbClr val="013593"/>
                </a:solidFill>
                <a:latin typeface="Roboto Bold" panose="02000000000000000000" pitchFamily="2" charset="0"/>
                <a:ea typeface="Roboto Bold" panose="02000000000000000000" pitchFamily="2" charset="0"/>
                <a:cs typeface="Roboto Bold" panose="02000000000000000000" pitchFamily="2" charset="0"/>
              </a:defRPr>
            </a:lvl1pPr>
          </a:lstStyle>
          <a:p>
            <a:fld id="{05787BFD-843A-4602-B314-707DEED37BF7}" type="slidenum">
              <a:rPr lang="fr-FR" smtClean="0"/>
              <a:pPr/>
              <a:t>‹#›</a:t>
            </a:fld>
            <a:endParaRPr lang="fr-FR"/>
          </a:p>
        </p:txBody>
      </p:sp>
    </p:spTree>
    <p:extLst>
      <p:ext uri="{BB962C8B-B14F-4D97-AF65-F5344CB8AC3E}">
        <p14:creationId xmlns:p14="http://schemas.microsoft.com/office/powerpoint/2010/main" val="3239773274"/>
      </p:ext>
    </p:extLst>
  </p:cSld>
  <p:clrMap bg1="lt1" tx1="dk1" bg2="lt2" tx2="dk2" accent1="accent1" accent2="accent2" accent3="accent3" accent4="accent4" accent5="accent5" accent6="accent6" hlink="hlink" folHlink="folHlink"/>
  <p:sldLayoutIdLst>
    <p:sldLayoutId id="2147483676" r:id="rId1"/>
    <p:sldLayoutId id="2147483721" r:id="rId2"/>
    <p:sldLayoutId id="2147483777" r:id="rId3"/>
    <p:sldLayoutId id="2147483784" r:id="rId4"/>
    <p:sldLayoutId id="2147483768" r:id="rId5"/>
    <p:sldLayoutId id="2147483734" r:id="rId6"/>
    <p:sldLayoutId id="2147483789" r:id="rId7"/>
    <p:sldLayoutId id="2147483769" r:id="rId8"/>
    <p:sldLayoutId id="2147483778" r:id="rId9"/>
    <p:sldLayoutId id="2147483788" r:id="rId10"/>
    <p:sldLayoutId id="2147483770" r:id="rId11"/>
    <p:sldLayoutId id="2147483779" r:id="rId12"/>
    <p:sldLayoutId id="2147483787" r:id="rId13"/>
    <p:sldLayoutId id="2147483792" r:id="rId14"/>
    <p:sldLayoutId id="2147483796" r:id="rId15"/>
    <p:sldLayoutId id="2147483795" r:id="rId16"/>
    <p:sldLayoutId id="2147483793" r:id="rId17"/>
    <p:sldLayoutId id="2147483794" r:id="rId18"/>
    <p:sldLayoutId id="2147483797" r:id="rId19"/>
    <p:sldLayoutId id="2147483798" r:id="rId20"/>
    <p:sldLayoutId id="2147483799" r:id="rId21"/>
    <p:sldLayoutId id="2147483771" r:id="rId22"/>
    <p:sldLayoutId id="2147483780" r:id="rId23"/>
    <p:sldLayoutId id="2147483786" r:id="rId24"/>
    <p:sldLayoutId id="2147483772" r:id="rId25"/>
    <p:sldLayoutId id="2147483781" r:id="rId26"/>
    <p:sldLayoutId id="2147483785" r:id="rId27"/>
    <p:sldLayoutId id="2147483773" r:id="rId28"/>
    <p:sldLayoutId id="2147483782" r:id="rId29"/>
    <p:sldLayoutId id="2147483723" r:id="rId30"/>
    <p:sldLayoutId id="2147483742" r:id="rId31"/>
    <p:sldLayoutId id="2147483725" r:id="rId32"/>
    <p:sldLayoutId id="2147483790" r:id="rId33"/>
    <p:sldLayoutId id="2147483800" r:id="rId34"/>
    <p:sldLayoutId id="2147483801" r:id="rId35"/>
  </p:sldLayoutIdLst>
  <p:hf hdr="0" dt="0"/>
  <p:txStyles>
    <p:titleStyle>
      <a:lvl1pPr algn="l" defTabSz="914400" rtl="0" eaLnBrk="1" latinLnBrk="0" hangingPunct="1">
        <a:lnSpc>
          <a:spcPct val="90000"/>
        </a:lnSpc>
        <a:spcBef>
          <a:spcPct val="0"/>
        </a:spcBef>
        <a:buNone/>
        <a:defRPr sz="3000" kern="1200">
          <a:solidFill>
            <a:srgbClr val="003593"/>
          </a:solidFill>
          <a:latin typeface="Roboto Bold" panose="02000000000000000000" pitchFamily="2" charset="0"/>
          <a:ea typeface="Roboto Bold" panose="02000000000000000000" pitchFamily="2" charset="0"/>
          <a:cs typeface="Roboto Bol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55">
          <p15:clr>
            <a:srgbClr val="F26B43"/>
          </p15:clr>
        </p15:guide>
        <p15:guide id="3" orient="horz" pos="459">
          <p15:clr>
            <a:srgbClr val="F26B43"/>
          </p15:clr>
        </p15:guide>
        <p15:guide id="4" pos="141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60.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48.png"/><Relationship Id="rId5" Type="http://schemas.microsoft.com/office/2007/relationships/hdphoto" Target="../media/hdphoto1.wdp"/><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60.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2.xml"/><Relationship Id="rId1" Type="http://schemas.openxmlformats.org/officeDocument/2006/relationships/slideLayout" Target="../slideLayouts/slideLayout60.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slide" Target="slide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xml"/><Relationship Id="rId1" Type="http://schemas.openxmlformats.org/officeDocument/2006/relationships/slideLayout" Target="../slideLayouts/slideLayout60.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D2A37-1CB0-51A4-B57C-7997ACE4DD75}"/>
              </a:ext>
            </a:extLst>
          </p:cNvPr>
          <p:cNvSpPr>
            <a:spLocks noGrp="1"/>
          </p:cNvSpPr>
          <p:nvPr>
            <p:ph type="title"/>
          </p:nvPr>
        </p:nvSpPr>
        <p:spPr/>
        <p:txBody>
          <a:bodyPr>
            <a:normAutofit/>
          </a:bodyPr>
          <a:lstStyle/>
          <a:p>
            <a:r>
              <a:rPr lang="fr-FR" sz="3200" dirty="0"/>
              <a:t>La </a:t>
            </a:r>
            <a:r>
              <a:rPr lang="fr-FR" sz="3200" dirty="0">
                <a:latin typeface="Dreaming Outloud Script Pro" panose="03050502040304050704" pitchFamily="66" charset="0"/>
                <a:cs typeface="Dreaming Outloud Script Pro" panose="03050502040304050704" pitchFamily="66" charset="0"/>
              </a:rPr>
              <a:t>mensuelle</a:t>
            </a:r>
            <a:r>
              <a:rPr lang="fr-FR" sz="3200" dirty="0"/>
              <a:t> des Partenaires</a:t>
            </a:r>
          </a:p>
        </p:txBody>
      </p:sp>
      <p:sp>
        <p:nvSpPr>
          <p:cNvPr id="3" name="Espace réservé du texte 2">
            <a:extLst>
              <a:ext uri="{FF2B5EF4-FFF2-40B4-BE49-F238E27FC236}">
                <a16:creationId xmlns:a16="http://schemas.microsoft.com/office/drawing/2014/main" id="{53F981F5-CC04-7EC2-B459-3FD8D35D9897}"/>
              </a:ext>
            </a:extLst>
          </p:cNvPr>
          <p:cNvSpPr>
            <a:spLocks noGrp="1"/>
          </p:cNvSpPr>
          <p:nvPr>
            <p:ph type="body" sz="quarter" idx="10"/>
          </p:nvPr>
        </p:nvSpPr>
        <p:spPr/>
        <p:txBody>
          <a:bodyPr/>
          <a:lstStyle/>
          <a:p>
            <a:r>
              <a:rPr lang="fr-FR" dirty="0"/>
              <a:t>Novembre 2025</a:t>
            </a:r>
          </a:p>
        </p:txBody>
      </p:sp>
    </p:spTree>
    <p:extLst>
      <p:ext uri="{BB962C8B-B14F-4D97-AF65-F5344CB8AC3E}">
        <p14:creationId xmlns:p14="http://schemas.microsoft.com/office/powerpoint/2010/main" val="389448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C0C59-4DE0-319A-AD81-C83085BCE7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0244AC-FE30-CDEC-7FB3-466758261A90}"/>
              </a:ext>
            </a:extLst>
          </p:cNvPr>
          <p:cNvSpPr>
            <a:spLocks noGrp="1"/>
          </p:cNvSpPr>
          <p:nvPr>
            <p:ph type="title"/>
          </p:nvPr>
        </p:nvSpPr>
        <p:spPr/>
        <p:txBody>
          <a:bodyPr/>
          <a:lstStyle/>
          <a:p>
            <a:r>
              <a:rPr lang="fr-FR" dirty="0"/>
              <a:t>Déclarer ses revenus perçus à l’étranger</a:t>
            </a:r>
          </a:p>
        </p:txBody>
      </p:sp>
      <p:sp>
        <p:nvSpPr>
          <p:cNvPr id="7" name="Espace réservé du numéro de diapositive 6">
            <a:extLst>
              <a:ext uri="{FF2B5EF4-FFF2-40B4-BE49-F238E27FC236}">
                <a16:creationId xmlns:a16="http://schemas.microsoft.com/office/drawing/2014/main" id="{B147358F-E79F-6D08-AE6B-3FB34136ECF6}"/>
              </a:ext>
            </a:extLst>
          </p:cNvPr>
          <p:cNvSpPr>
            <a:spLocks noGrp="1"/>
          </p:cNvSpPr>
          <p:nvPr>
            <p:ph type="sldNum" sz="quarter" idx="4"/>
          </p:nvPr>
        </p:nvSpPr>
        <p:spPr/>
        <p:txBody>
          <a:bodyPr/>
          <a:lstStyle/>
          <a:p>
            <a:fld id="{05787BFD-843A-4602-B314-707DEED37BF7}" type="slidenum">
              <a:rPr lang="fr-FR" smtClean="0"/>
              <a:pPr/>
              <a:t>10</a:t>
            </a:fld>
            <a:endParaRPr lang="fr-FR"/>
          </a:p>
        </p:txBody>
      </p:sp>
      <p:sp>
        <p:nvSpPr>
          <p:cNvPr id="8" name="Espace réservé du pied de page 7">
            <a:extLst>
              <a:ext uri="{FF2B5EF4-FFF2-40B4-BE49-F238E27FC236}">
                <a16:creationId xmlns:a16="http://schemas.microsoft.com/office/drawing/2014/main" id="{F8DC3B4B-8FFA-73CE-62D1-39C03915B04F}"/>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9" name="Bouton d’action : accueil 8">
            <a:hlinkClick r:id="rId2" action="ppaction://hlinksldjump" highlightClick="1"/>
            <a:extLst>
              <a:ext uri="{FF2B5EF4-FFF2-40B4-BE49-F238E27FC236}">
                <a16:creationId xmlns:a16="http://schemas.microsoft.com/office/drawing/2014/main" id="{AC4EE73C-A8F6-0798-0D65-EBBFD4C0AE3C}"/>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0D4F17F-B8EC-79F9-BF96-6882E8244938}"/>
              </a:ext>
            </a:extLst>
          </p:cNvPr>
          <p:cNvSpPr txBox="1"/>
          <p:nvPr/>
        </p:nvSpPr>
        <p:spPr>
          <a:xfrm>
            <a:off x="838199" y="1038136"/>
            <a:ext cx="10982325" cy="923330"/>
          </a:xfrm>
          <a:prstGeom prst="rect">
            <a:avLst/>
          </a:prstGeom>
          <a:noFill/>
        </p:spPr>
        <p:txBody>
          <a:bodyPr wrap="square">
            <a:spAutoFit/>
          </a:bodyPr>
          <a:lstStyle/>
          <a:p>
            <a:pPr algn="just"/>
            <a:r>
              <a:rPr lang="fr-FR" b="0" dirty="0"/>
              <a:t>Dans le cadre de la déclaration de ressources annuelles ou lors d’une toute première démarche auprès de la Caf, il est possible, à compter de la fin du mois de novembre, de déclarer des revenus perçus à l’étranger. </a:t>
            </a:r>
            <a:endParaRPr lang="fr-FR" dirty="0"/>
          </a:p>
        </p:txBody>
      </p:sp>
      <p:pic>
        <p:nvPicPr>
          <p:cNvPr id="5" name="Image 4" descr="Une image contenant texte, capture d’écran, Police&#10;&#10;Le contenu généré par l’IA peut être incorrect.">
            <a:extLst>
              <a:ext uri="{FF2B5EF4-FFF2-40B4-BE49-F238E27FC236}">
                <a16:creationId xmlns:a16="http://schemas.microsoft.com/office/drawing/2014/main" id="{B85106DD-A769-DDCF-4F13-D871E890AD83}"/>
              </a:ext>
            </a:extLst>
          </p:cNvPr>
          <p:cNvPicPr>
            <a:picLocks noChangeAspect="1"/>
          </p:cNvPicPr>
          <p:nvPr/>
        </p:nvPicPr>
        <p:blipFill>
          <a:blip r:embed="rId3"/>
          <a:stretch>
            <a:fillRect/>
          </a:stretch>
        </p:blipFill>
        <p:spPr>
          <a:xfrm>
            <a:off x="1220186" y="2139888"/>
            <a:ext cx="2059448" cy="4038040"/>
          </a:xfrm>
          <a:prstGeom prst="rect">
            <a:avLst/>
          </a:prstGeom>
          <a:effectLst>
            <a:outerShdw blurRad="63500" sx="102000" sy="102000" algn="ctr" rotWithShape="0">
              <a:prstClr val="black">
                <a:alpha val="40000"/>
              </a:prstClr>
            </a:outerShdw>
          </a:effectLst>
        </p:spPr>
      </p:pic>
      <p:pic>
        <p:nvPicPr>
          <p:cNvPr id="6" name="Image 5" descr="Une image contenant texte, capture d’écran, Police, nombre&#10;&#10;Le contenu généré par l’IA peut être incorrect.">
            <a:extLst>
              <a:ext uri="{FF2B5EF4-FFF2-40B4-BE49-F238E27FC236}">
                <a16:creationId xmlns:a16="http://schemas.microsoft.com/office/drawing/2014/main" id="{51670E53-D392-823A-12D4-6DA5577389F3}"/>
              </a:ext>
            </a:extLst>
          </p:cNvPr>
          <p:cNvPicPr>
            <a:picLocks noChangeAspect="1"/>
          </p:cNvPicPr>
          <p:nvPr/>
        </p:nvPicPr>
        <p:blipFill>
          <a:blip r:embed="rId4"/>
          <a:stretch>
            <a:fillRect/>
          </a:stretch>
        </p:blipFill>
        <p:spPr>
          <a:xfrm>
            <a:off x="4601852" y="2603153"/>
            <a:ext cx="6883217" cy="2689399"/>
          </a:xfrm>
          <a:prstGeom prst="rect">
            <a:avLst/>
          </a:prstGeom>
          <a:ln>
            <a:solidFill>
              <a:srgbClr val="FF0000"/>
            </a:solidFill>
          </a:ln>
        </p:spPr>
      </p:pic>
      <p:cxnSp>
        <p:nvCxnSpPr>
          <p:cNvPr id="11" name="Connecteur droit 10">
            <a:extLst>
              <a:ext uri="{FF2B5EF4-FFF2-40B4-BE49-F238E27FC236}">
                <a16:creationId xmlns:a16="http://schemas.microsoft.com/office/drawing/2014/main" id="{B5B0D893-049B-DC67-896A-A27B063251B3}"/>
              </a:ext>
            </a:extLst>
          </p:cNvPr>
          <p:cNvCxnSpPr>
            <a:cxnSpLocks/>
          </p:cNvCxnSpPr>
          <p:nvPr/>
        </p:nvCxnSpPr>
        <p:spPr>
          <a:xfrm flipV="1">
            <a:off x="2495550" y="3947853"/>
            <a:ext cx="2088000" cy="1344699"/>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FCDF1F4-32D8-4E5F-6E64-86EBFD9E139C}"/>
              </a:ext>
            </a:extLst>
          </p:cNvPr>
          <p:cNvSpPr txBox="1"/>
          <p:nvPr/>
        </p:nvSpPr>
        <p:spPr>
          <a:xfrm>
            <a:off x="3684013" y="5496698"/>
            <a:ext cx="8136511" cy="646331"/>
          </a:xfrm>
          <a:prstGeom prst="rect">
            <a:avLst/>
          </a:prstGeom>
          <a:noFill/>
        </p:spPr>
        <p:txBody>
          <a:bodyPr wrap="square">
            <a:spAutoFit/>
          </a:bodyPr>
          <a:lstStyle/>
          <a:p>
            <a:pPr algn="just"/>
            <a:r>
              <a:rPr lang="fr-FR" b="0" dirty="0"/>
              <a:t>Cela permet à la Caf de calculer le juste droit dès le mois de janvier suivant, et de limiter les indus.</a:t>
            </a:r>
            <a:endParaRPr lang="fr-FR" dirty="0"/>
          </a:p>
        </p:txBody>
      </p:sp>
    </p:spTree>
    <p:extLst>
      <p:ext uri="{BB962C8B-B14F-4D97-AF65-F5344CB8AC3E}">
        <p14:creationId xmlns:p14="http://schemas.microsoft.com/office/powerpoint/2010/main" val="33749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texte, capture d’écran, Page web, Site web&#10;&#10;Le contenu généré par l’IA peut être incorrect.">
            <a:extLst>
              <a:ext uri="{FF2B5EF4-FFF2-40B4-BE49-F238E27FC236}">
                <a16:creationId xmlns:a16="http://schemas.microsoft.com/office/drawing/2014/main" id="{F87F7A9E-1344-B9AF-C52C-AC7EA0758547}"/>
              </a:ext>
            </a:extLst>
          </p:cNvPr>
          <p:cNvPicPr>
            <a:picLocks noChangeAspect="1"/>
          </p:cNvPicPr>
          <p:nvPr/>
        </p:nvPicPr>
        <p:blipFill>
          <a:blip r:embed="rId3">
            <a:extLst>
              <a:ext uri="{28A0092B-C50C-407E-A947-70E740481C1C}">
                <a14:useLocalDpi xmlns:a14="http://schemas.microsoft.com/office/drawing/2010/main" val="0"/>
              </a:ext>
            </a:extLst>
          </a:blip>
          <a:srcRect t="9567" r="34734" b="27028"/>
          <a:stretch/>
        </p:blipFill>
        <p:spPr>
          <a:xfrm>
            <a:off x="670320" y="1987507"/>
            <a:ext cx="3366065" cy="3661453"/>
          </a:xfrm>
          <a:prstGeom prst="rect">
            <a:avLst/>
          </a:prstGeom>
        </p:spPr>
      </p:pic>
      <p:sp>
        <p:nvSpPr>
          <p:cNvPr id="19" name="ZoneTexte 18">
            <a:extLst>
              <a:ext uri="{FF2B5EF4-FFF2-40B4-BE49-F238E27FC236}">
                <a16:creationId xmlns:a16="http://schemas.microsoft.com/office/drawing/2014/main" id="{6CFEFDC9-7350-6189-7F8F-89409337779F}"/>
              </a:ext>
            </a:extLst>
          </p:cNvPr>
          <p:cNvSpPr txBox="1"/>
          <p:nvPr/>
        </p:nvSpPr>
        <p:spPr>
          <a:xfrm>
            <a:off x="8345314" y="2549359"/>
            <a:ext cx="3330748" cy="3293209"/>
          </a:xfrm>
          <a:prstGeom prst="rect">
            <a:avLst/>
          </a:prstGeom>
          <a:noFill/>
        </p:spPr>
        <p:txBody>
          <a:bodyPr wrap="square">
            <a:spAutoFit/>
          </a:bodyPr>
          <a:lstStyle/>
          <a:p>
            <a:pPr marL="0" indent="0">
              <a:buNone/>
            </a:pPr>
            <a:endPar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r>
              <a:rPr lang="en-US"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Cette téléprocédure </a:t>
            </a:r>
            <a:r>
              <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est accessible depuis le profil allocataire.</a:t>
            </a:r>
          </a:p>
          <a:p>
            <a:endPar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r>
              <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Elle est également accessible aux </a:t>
            </a:r>
            <a:r>
              <a:rPr lang="fr-FR" sz="1600" u="sng"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tuteurs moraux et physiques</a:t>
            </a:r>
            <a:r>
              <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 à partir du profil de leur protégé.</a:t>
            </a:r>
          </a:p>
          <a:p>
            <a:endPar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r>
              <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Le bloc « hospitalisation » est accessible pour les dossiers avec un droit AEEH.</a:t>
            </a:r>
          </a:p>
          <a:p>
            <a:endParaRPr lang="fr-FR" sz="1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pPr marL="0" indent="0">
              <a:buNone/>
            </a:pPr>
            <a:endParaRPr lang="fr-FR" sz="16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ZoneTexte 3">
            <a:extLst>
              <a:ext uri="{FF2B5EF4-FFF2-40B4-BE49-F238E27FC236}">
                <a16:creationId xmlns:a16="http://schemas.microsoft.com/office/drawing/2014/main" id="{661155A3-FF62-5109-0EFD-EF9F3D171FA3}"/>
              </a:ext>
            </a:extLst>
          </p:cNvPr>
          <p:cNvSpPr txBox="1"/>
          <p:nvPr/>
        </p:nvSpPr>
        <p:spPr>
          <a:xfrm>
            <a:off x="771920" y="1059959"/>
            <a:ext cx="10837861" cy="646331"/>
          </a:xfrm>
          <a:prstGeom prst="rect">
            <a:avLst/>
          </a:prstGeom>
          <a:noFill/>
        </p:spPr>
        <p:txBody>
          <a:bodyPr wrap="square">
            <a:spAutoFit/>
          </a:bodyPr>
          <a:lstStyle/>
          <a:p>
            <a:pPr marL="0" indent="0">
              <a:buNone/>
            </a:pPr>
            <a:r>
              <a:rPr lang="fr-FR" sz="18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À compter de novembre 2025, les allocataires pourront déclarer en ligne une hospitalisation pour le ou les </a:t>
            </a:r>
            <a:r>
              <a:rPr lang="fr-FR" sz="18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bénéficiaires d’AEEH </a:t>
            </a:r>
            <a:r>
              <a:rPr lang="fr-FR" sz="18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(Allocation d’Education de l’Enfant Handicapé) présents sur le dossier.</a:t>
            </a:r>
          </a:p>
        </p:txBody>
      </p:sp>
      <p:sp>
        <p:nvSpPr>
          <p:cNvPr id="9" name="Rectangle 8">
            <a:extLst>
              <a:ext uri="{FF2B5EF4-FFF2-40B4-BE49-F238E27FC236}">
                <a16:creationId xmlns:a16="http://schemas.microsoft.com/office/drawing/2014/main" id="{A565C050-C846-2F68-A8AD-99C2C3C507CD}"/>
              </a:ext>
            </a:extLst>
          </p:cNvPr>
          <p:cNvSpPr/>
          <p:nvPr/>
        </p:nvSpPr>
        <p:spPr>
          <a:xfrm>
            <a:off x="1818640" y="3952240"/>
            <a:ext cx="1137920" cy="138176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65E8B113-BB98-D00B-2C38-71BBEA56D93C}"/>
              </a:ext>
            </a:extLst>
          </p:cNvPr>
          <p:cNvCxnSpPr>
            <a:cxnSpLocks/>
            <a:endCxn id="16" idx="1"/>
          </p:cNvCxnSpPr>
          <p:nvPr/>
        </p:nvCxnSpPr>
        <p:spPr>
          <a:xfrm>
            <a:off x="2956560" y="4165963"/>
            <a:ext cx="132968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 name="Titre 1">
            <a:extLst>
              <a:ext uri="{FF2B5EF4-FFF2-40B4-BE49-F238E27FC236}">
                <a16:creationId xmlns:a16="http://schemas.microsoft.com/office/drawing/2014/main" id="{D453D37A-05C0-08F8-2B9D-813DD79AB390}"/>
              </a:ext>
            </a:extLst>
          </p:cNvPr>
          <p:cNvSpPr>
            <a:spLocks noGrp="1"/>
          </p:cNvSpPr>
          <p:nvPr>
            <p:ph type="title"/>
          </p:nvPr>
        </p:nvSpPr>
        <p:spPr>
          <a:xfrm>
            <a:off x="838200" y="236500"/>
            <a:ext cx="10837862" cy="661168"/>
          </a:xfrm>
        </p:spPr>
        <p:txBody>
          <a:bodyPr/>
          <a:lstStyle/>
          <a:p>
            <a:r>
              <a:rPr lang="fr-FR" dirty="0"/>
              <a:t>Déclarer l’hospitalisation de son enfant bénéficiaire d’AEEH</a:t>
            </a:r>
          </a:p>
        </p:txBody>
      </p:sp>
      <p:sp>
        <p:nvSpPr>
          <p:cNvPr id="10" name="Rectangle 9">
            <a:extLst>
              <a:ext uri="{FF2B5EF4-FFF2-40B4-BE49-F238E27FC236}">
                <a16:creationId xmlns:a16="http://schemas.microsoft.com/office/drawing/2014/main" id="{7A7D83B1-BD7A-1766-0359-4CFD2A6EBA51}"/>
              </a:ext>
            </a:extLst>
          </p:cNvPr>
          <p:cNvSpPr/>
          <p:nvPr/>
        </p:nvSpPr>
        <p:spPr>
          <a:xfrm>
            <a:off x="4400550" y="4191000"/>
            <a:ext cx="1876425" cy="1333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05243F1-E33A-E4EB-2AEE-114B6C382BDA}"/>
              </a:ext>
            </a:extLst>
          </p:cNvPr>
          <p:cNvSpPr/>
          <p:nvPr/>
        </p:nvSpPr>
        <p:spPr>
          <a:xfrm>
            <a:off x="6231826" y="2600325"/>
            <a:ext cx="1207200" cy="1333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B4230857-067D-0146-D8E3-24CB020924D3}"/>
              </a:ext>
            </a:extLst>
          </p:cNvPr>
          <p:cNvSpPr/>
          <p:nvPr/>
        </p:nvSpPr>
        <p:spPr>
          <a:xfrm>
            <a:off x="4400550" y="3729848"/>
            <a:ext cx="2457450" cy="1333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DA0B5CF4-D0AE-0742-FB98-30B9969B6299}"/>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4286243" y="1994795"/>
            <a:ext cx="3809212" cy="4079918"/>
          </a:xfrm>
          <a:prstGeom prst="rect">
            <a:avLst/>
          </a:prstGeom>
        </p:spPr>
      </p:pic>
      <p:pic>
        <p:nvPicPr>
          <p:cNvPr id="16" name="Picture 4">
            <a:extLst>
              <a:ext uri="{FF2B5EF4-FFF2-40B4-BE49-F238E27FC236}">
                <a16:creationId xmlns:a16="http://schemas.microsoft.com/office/drawing/2014/main" id="{15669482-E48A-CF62-9B2D-66647E2013A2}"/>
              </a:ext>
            </a:extLst>
          </p:cNvPr>
          <p:cNvPicPr>
            <a:picLocks noChangeAspect="1"/>
          </p:cNvPicPr>
          <p:nvPr/>
        </p:nvPicPr>
        <p:blipFill>
          <a:blip r:embed="rId6"/>
          <a:srcRect t="46085" r="43777" b="39889"/>
          <a:stretch/>
        </p:blipFill>
        <p:spPr>
          <a:xfrm>
            <a:off x="4286242" y="3863198"/>
            <a:ext cx="2228857" cy="605530"/>
          </a:xfrm>
          <a:prstGeom prst="rect">
            <a:avLst/>
          </a:prstGeom>
          <a:ln>
            <a:noFill/>
          </a:ln>
          <a:effectLst/>
        </p:spPr>
      </p:pic>
      <p:sp>
        <p:nvSpPr>
          <p:cNvPr id="25" name="Espace réservé du numéro de diapositive 6">
            <a:extLst>
              <a:ext uri="{FF2B5EF4-FFF2-40B4-BE49-F238E27FC236}">
                <a16:creationId xmlns:a16="http://schemas.microsoft.com/office/drawing/2014/main" id="{61916E9D-4515-84EC-686D-104928E8AAB4}"/>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11</a:t>
            </a:fld>
            <a:endParaRPr lang="fr-FR"/>
          </a:p>
        </p:txBody>
      </p:sp>
      <p:sp>
        <p:nvSpPr>
          <p:cNvPr id="26" name="Espace réservé du pied de page 7">
            <a:extLst>
              <a:ext uri="{FF2B5EF4-FFF2-40B4-BE49-F238E27FC236}">
                <a16:creationId xmlns:a16="http://schemas.microsoft.com/office/drawing/2014/main" id="{DF2F906D-2855-F797-210B-841279F818A7}"/>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27" name="Bouton d’action : accueil 26">
            <a:hlinkClick r:id="rId7" action="ppaction://hlinksldjump" highlightClick="1"/>
            <a:extLst>
              <a:ext uri="{FF2B5EF4-FFF2-40B4-BE49-F238E27FC236}">
                <a16:creationId xmlns:a16="http://schemas.microsoft.com/office/drawing/2014/main" id="{13C76021-E4CF-1A41-D899-051FE263D398}"/>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A97D23EB-C7BC-233F-7C05-AC72E92073B6}"/>
              </a:ext>
            </a:extLst>
          </p:cNvPr>
          <p:cNvSpPr/>
          <p:nvPr/>
        </p:nvSpPr>
        <p:spPr>
          <a:xfrm>
            <a:off x="4438650" y="4191000"/>
            <a:ext cx="1876425" cy="1333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426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22135-0912-42ED-1D53-4E17B05FFBA5}"/>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2B1436FA-5193-3B8B-DD94-4DE09E7C2EEF}"/>
              </a:ext>
            </a:extLst>
          </p:cNvPr>
          <p:cNvSpPr>
            <a:spLocks noGrp="1"/>
          </p:cNvSpPr>
          <p:nvPr>
            <p:ph type="title"/>
          </p:nvPr>
        </p:nvSpPr>
        <p:spPr>
          <a:xfrm>
            <a:off x="838200" y="236500"/>
            <a:ext cx="10837862" cy="661168"/>
          </a:xfrm>
        </p:spPr>
        <p:txBody>
          <a:bodyPr/>
          <a:lstStyle/>
          <a:p>
            <a:r>
              <a:rPr lang="fr-FR" dirty="0"/>
              <a:t>Déclarer l’hospitalisation de son enfant bénéficiaire d’AEEH</a:t>
            </a:r>
          </a:p>
        </p:txBody>
      </p:sp>
      <p:sp>
        <p:nvSpPr>
          <p:cNvPr id="25" name="Espace réservé du numéro de diapositive 6">
            <a:extLst>
              <a:ext uri="{FF2B5EF4-FFF2-40B4-BE49-F238E27FC236}">
                <a16:creationId xmlns:a16="http://schemas.microsoft.com/office/drawing/2014/main" id="{16932279-9CE6-CB6C-D58E-D7B64ACB2F28}"/>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12</a:t>
            </a:fld>
            <a:endParaRPr lang="fr-FR"/>
          </a:p>
        </p:txBody>
      </p:sp>
      <p:sp>
        <p:nvSpPr>
          <p:cNvPr id="26" name="Espace réservé du pied de page 7">
            <a:extLst>
              <a:ext uri="{FF2B5EF4-FFF2-40B4-BE49-F238E27FC236}">
                <a16:creationId xmlns:a16="http://schemas.microsoft.com/office/drawing/2014/main" id="{47682282-D756-93BB-118B-A88B75AEB1E8}"/>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27" name="Bouton d’action : accueil 26">
            <a:hlinkClick r:id="rId3" action="ppaction://hlinksldjump" highlightClick="1"/>
            <a:extLst>
              <a:ext uri="{FF2B5EF4-FFF2-40B4-BE49-F238E27FC236}">
                <a16:creationId xmlns:a16="http://schemas.microsoft.com/office/drawing/2014/main" id="{DC53799A-8781-2525-A84D-35DA7B123FE5}"/>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F2AF89F-F9FF-5178-BB71-9549B723123A}"/>
              </a:ext>
            </a:extLst>
          </p:cNvPr>
          <p:cNvSpPr txBox="1"/>
          <p:nvPr/>
        </p:nvSpPr>
        <p:spPr>
          <a:xfrm>
            <a:off x="829687" y="1456814"/>
            <a:ext cx="10837861" cy="789960"/>
          </a:xfrm>
          <a:prstGeom prst="rect">
            <a:avLst/>
          </a:prstGeom>
          <a:noFill/>
        </p:spPr>
        <p:txBody>
          <a:bodyPr wrap="square">
            <a:spAutoFit/>
          </a:bodyPr>
          <a:lstStyle/>
          <a:p>
            <a:pPr marL="0" indent="0">
              <a:lnSpc>
                <a:spcPct val="150000"/>
              </a:lnSpc>
              <a:buNone/>
            </a:pPr>
            <a:r>
              <a:rPr lang="fr-FR" sz="1600" dirty="0">
                <a:latin typeface="Roboto Light" panose="02000000000000000000" pitchFamily="2" charset="0"/>
                <a:ea typeface="Roboto Light" panose="02000000000000000000" pitchFamily="2" charset="0"/>
                <a:cs typeface="Roboto Light" panose="02000000000000000000" pitchFamily="2" charset="0"/>
              </a:rPr>
              <a:t>Il est possible de déclarer simultanément plusieurs hospitalisations de plusieurs personnes présentes au dossier selon les prestations étudiées (</a:t>
            </a:r>
            <a:r>
              <a:rPr lang="fr-FR" sz="1400" i="1" dirty="0">
                <a:latin typeface="Roboto Light" panose="02000000000000000000" pitchFamily="2" charset="0"/>
                <a:ea typeface="Roboto Light" panose="02000000000000000000" pitchFamily="2" charset="0"/>
                <a:cs typeface="Roboto Light" panose="02000000000000000000" pitchFamily="2" charset="0"/>
              </a:rPr>
              <a:t>Allocation Adulte Handicapé (AAH) et/ou Allocation Education Enfant Handicapé (AEEH)).</a:t>
            </a:r>
          </a:p>
        </p:txBody>
      </p:sp>
      <p:sp>
        <p:nvSpPr>
          <p:cNvPr id="23" name="ZoneTexte 22">
            <a:extLst>
              <a:ext uri="{FF2B5EF4-FFF2-40B4-BE49-F238E27FC236}">
                <a16:creationId xmlns:a16="http://schemas.microsoft.com/office/drawing/2014/main" id="{0B7F79DC-B1E4-222D-9DC3-BA4F65F7DFAE}"/>
              </a:ext>
            </a:extLst>
          </p:cNvPr>
          <p:cNvSpPr txBox="1"/>
          <p:nvPr/>
        </p:nvSpPr>
        <p:spPr>
          <a:xfrm>
            <a:off x="829687" y="2748268"/>
            <a:ext cx="2000250" cy="369332"/>
          </a:xfrm>
          <a:prstGeom prst="rect">
            <a:avLst/>
          </a:prstGeom>
          <a:noFill/>
        </p:spPr>
        <p:txBody>
          <a:bodyPr wrap="square">
            <a:spAutoFit/>
          </a:bodyPr>
          <a:lstStyle/>
          <a:p>
            <a:r>
              <a:rPr lang="fr-FR" sz="1800" b="1" dirty="0">
                <a:latin typeface="Roboto Light" panose="02000000000000000000" pitchFamily="2" charset="0"/>
                <a:ea typeface="Roboto Light" panose="02000000000000000000" pitchFamily="2" charset="0"/>
                <a:cs typeface="Roboto Light" panose="02000000000000000000" pitchFamily="2" charset="0"/>
              </a:rPr>
              <a:t>Pièce justificative</a:t>
            </a:r>
            <a:endParaRPr lang="fr-FR" b="1" dirty="0"/>
          </a:p>
        </p:txBody>
      </p:sp>
      <p:sp>
        <p:nvSpPr>
          <p:cNvPr id="29" name="ZoneTexte 28">
            <a:extLst>
              <a:ext uri="{FF2B5EF4-FFF2-40B4-BE49-F238E27FC236}">
                <a16:creationId xmlns:a16="http://schemas.microsoft.com/office/drawing/2014/main" id="{A400E658-5601-D1C6-37AA-FA18F57FD977}"/>
              </a:ext>
            </a:extLst>
          </p:cNvPr>
          <p:cNvSpPr txBox="1"/>
          <p:nvPr/>
        </p:nvSpPr>
        <p:spPr>
          <a:xfrm>
            <a:off x="829687" y="3253914"/>
            <a:ext cx="10953750" cy="1159292"/>
          </a:xfrm>
          <a:prstGeom prst="rect">
            <a:avLst/>
          </a:prstGeom>
          <a:noFill/>
        </p:spPr>
        <p:txBody>
          <a:bodyPr wrap="square">
            <a:spAutoFit/>
          </a:bodyPr>
          <a:lstStyle/>
          <a:p>
            <a:pPr marL="0" indent="0" algn="just">
              <a:lnSpc>
                <a:spcPct val="150000"/>
              </a:lnSpc>
              <a:buNone/>
            </a:pPr>
            <a:r>
              <a:rPr lang="fr-FR" sz="1600" dirty="0">
                <a:latin typeface="Roboto Light" panose="02000000000000000000" pitchFamily="2" charset="0"/>
                <a:ea typeface="Roboto Light" panose="02000000000000000000" pitchFamily="2" charset="0"/>
                <a:cs typeface="Roboto Light" panose="02000000000000000000" pitchFamily="2" charset="0"/>
              </a:rPr>
              <a:t>Tout comme pour le bénéficiaire AAH, une pièce justificative est à fournir lors de la déclaration d'une fin d'hospitalisation.</a:t>
            </a:r>
            <a:endParaRPr lang="fr-FR" sz="1200" dirty="0">
              <a:latin typeface="Roboto Light" panose="02000000000000000000" pitchFamily="2" charset="0"/>
              <a:ea typeface="Roboto Light" panose="02000000000000000000" pitchFamily="2" charset="0"/>
              <a:cs typeface="Roboto Light" panose="02000000000000000000" pitchFamily="2" charset="0"/>
            </a:endParaRPr>
          </a:p>
          <a:p>
            <a:pPr marL="0" indent="0" algn="just">
              <a:lnSpc>
                <a:spcPct val="150000"/>
              </a:lnSpc>
              <a:buNone/>
            </a:pPr>
            <a:r>
              <a:rPr lang="fr-FR" sz="1600" dirty="0">
                <a:latin typeface="Roboto Light" panose="02000000000000000000" pitchFamily="2" charset="0"/>
                <a:ea typeface="Roboto Light" panose="02000000000000000000" pitchFamily="2" charset="0"/>
                <a:cs typeface="Roboto Light" panose="02000000000000000000" pitchFamily="2" charset="0"/>
              </a:rPr>
              <a:t>Ce document est réclamé sur la page « 4 » de fin de téléprocédure. </a:t>
            </a:r>
            <a:endParaRPr lang="fr-FR" sz="1200" dirty="0">
              <a:latin typeface="Roboto Light" panose="02000000000000000000" pitchFamily="2" charset="0"/>
              <a:ea typeface="Roboto Light" panose="02000000000000000000" pitchFamily="2" charset="0"/>
              <a:cs typeface="Roboto Light" panose="02000000000000000000" pitchFamily="2" charset="0"/>
            </a:endParaRPr>
          </a:p>
          <a:p>
            <a:pPr marL="0" indent="0" algn="just">
              <a:lnSpc>
                <a:spcPct val="150000"/>
              </a:lnSpc>
              <a:buNone/>
            </a:pPr>
            <a:r>
              <a:rPr lang="fr-FR" sz="1600" dirty="0">
                <a:latin typeface="Roboto Light" panose="02000000000000000000" pitchFamily="2" charset="0"/>
                <a:ea typeface="Roboto Light" panose="02000000000000000000" pitchFamily="2" charset="0"/>
                <a:cs typeface="Roboto Light" panose="02000000000000000000" pitchFamily="2" charset="0"/>
              </a:rPr>
              <a:t>Tout comme pour l’AAH, la pièce peut être jointe depuis le suivi des démarches.</a:t>
            </a:r>
          </a:p>
        </p:txBody>
      </p:sp>
      <p:pic>
        <p:nvPicPr>
          <p:cNvPr id="5" name="Image 4" descr="Une image contenant ordinateur, main, personne, doigt&#10;&#10;Le contenu généré par l’IA peut être incorrect.">
            <a:extLst>
              <a:ext uri="{FF2B5EF4-FFF2-40B4-BE49-F238E27FC236}">
                <a16:creationId xmlns:a16="http://schemas.microsoft.com/office/drawing/2014/main" id="{0D2EBD82-1F0D-849F-47C3-B91EA4E80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585" y="4748793"/>
            <a:ext cx="2656830" cy="1822628"/>
          </a:xfrm>
          <a:prstGeom prst="rect">
            <a:avLst/>
          </a:prstGeom>
        </p:spPr>
      </p:pic>
    </p:spTree>
    <p:extLst>
      <p:ext uri="{BB962C8B-B14F-4D97-AF65-F5344CB8AC3E}">
        <p14:creationId xmlns:p14="http://schemas.microsoft.com/office/powerpoint/2010/main" val="303459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86090-27CD-1C97-CF80-060E999744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C24D49-5D9C-3322-A288-D9C36DC8EA95}"/>
              </a:ext>
            </a:extLst>
          </p:cNvPr>
          <p:cNvSpPr>
            <a:spLocks noGrp="1"/>
          </p:cNvSpPr>
          <p:nvPr>
            <p:ph type="title"/>
          </p:nvPr>
        </p:nvSpPr>
        <p:spPr>
          <a:xfrm>
            <a:off x="838200" y="236500"/>
            <a:ext cx="11220450" cy="661168"/>
          </a:xfrm>
        </p:spPr>
        <p:txBody>
          <a:bodyPr>
            <a:normAutofit fontScale="90000"/>
          </a:bodyPr>
          <a:lstStyle/>
          <a:p>
            <a:r>
              <a:rPr lang="fr-FR" sz="2900" dirty="0"/>
              <a:t>Ouverture de la téléprocédure AVVC </a:t>
            </a:r>
            <a:r>
              <a:rPr lang="fr-FR" sz="1800" i="1" dirty="0"/>
              <a:t>(Aide d’urgence aux victimes de violences conjugales)</a:t>
            </a:r>
            <a:endParaRPr lang="fr-FR" i="1" dirty="0"/>
          </a:p>
        </p:txBody>
      </p:sp>
      <p:sp>
        <p:nvSpPr>
          <p:cNvPr id="7" name="Espace réservé du numéro de diapositive 6">
            <a:extLst>
              <a:ext uri="{FF2B5EF4-FFF2-40B4-BE49-F238E27FC236}">
                <a16:creationId xmlns:a16="http://schemas.microsoft.com/office/drawing/2014/main" id="{C063E6AB-9F5E-D0EB-AA74-C78CC7ABA1C0}"/>
              </a:ext>
            </a:extLst>
          </p:cNvPr>
          <p:cNvSpPr>
            <a:spLocks noGrp="1"/>
          </p:cNvSpPr>
          <p:nvPr>
            <p:ph type="sldNum" sz="quarter" idx="4"/>
          </p:nvPr>
        </p:nvSpPr>
        <p:spPr/>
        <p:txBody>
          <a:bodyPr/>
          <a:lstStyle/>
          <a:p>
            <a:fld id="{05787BFD-843A-4602-B314-707DEED37BF7}" type="slidenum">
              <a:rPr lang="fr-FR" smtClean="0"/>
              <a:pPr/>
              <a:t>13</a:t>
            </a:fld>
            <a:endParaRPr lang="fr-FR"/>
          </a:p>
        </p:txBody>
      </p:sp>
      <p:sp>
        <p:nvSpPr>
          <p:cNvPr id="8" name="Espace réservé du pied de page 7">
            <a:extLst>
              <a:ext uri="{FF2B5EF4-FFF2-40B4-BE49-F238E27FC236}">
                <a16:creationId xmlns:a16="http://schemas.microsoft.com/office/drawing/2014/main" id="{45789E80-8CC2-8CC7-0AC0-43C22256E376}"/>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9" name="Bouton d’action : accueil 8">
            <a:hlinkClick r:id="rId2" action="ppaction://hlinksldjump" highlightClick="1"/>
            <a:extLst>
              <a:ext uri="{FF2B5EF4-FFF2-40B4-BE49-F238E27FC236}">
                <a16:creationId xmlns:a16="http://schemas.microsoft.com/office/drawing/2014/main" id="{7D0C513E-47AC-15DD-090D-9AF94D44A250}"/>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0C5E24B2-3065-ACBA-F835-9EFD8C4AA4BE}"/>
              </a:ext>
            </a:extLst>
          </p:cNvPr>
          <p:cNvSpPr txBox="1"/>
          <p:nvPr/>
        </p:nvSpPr>
        <p:spPr>
          <a:xfrm>
            <a:off x="934737" y="1770787"/>
            <a:ext cx="10455876" cy="2031325"/>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À compter de novembre 2025, la </a:t>
            </a:r>
            <a:r>
              <a:rPr lang="fr-FR" sz="1600" b="1" dirty="0">
                <a:latin typeface="Roboto Light" panose="02000000000000000000" pitchFamily="2" charset="0"/>
                <a:ea typeface="Roboto Light" panose="02000000000000000000" pitchFamily="2" charset="0"/>
                <a:cs typeface="Roboto Light" panose="02000000000000000000" pitchFamily="2" charset="0"/>
              </a:rPr>
              <a:t>demande peut être réalisée et validée en ligne</a:t>
            </a:r>
            <a:r>
              <a:rPr lang="fr-FR" sz="1600" dirty="0">
                <a:latin typeface="Roboto Light" panose="02000000000000000000" pitchFamily="2" charset="0"/>
                <a:ea typeface="Roboto Light" panose="02000000000000000000" pitchFamily="2" charset="0"/>
                <a:cs typeface="Roboto Light" panose="02000000000000000000" pitchFamily="2" charset="0"/>
              </a:rPr>
              <a:t>. </a:t>
            </a:r>
          </a:p>
          <a:p>
            <a:pPr marL="0" indent="0">
              <a:buNone/>
            </a:pPr>
            <a:endParaRPr lang="fr-FR" sz="1600" dirty="0">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Les personnes éligibles à la téléprocédure sont : </a:t>
            </a:r>
          </a:p>
          <a:p>
            <a:pPr marL="0" indent="0">
              <a:buNone/>
            </a:pPr>
            <a:endParaRPr lang="fr-FR" sz="1400" i="1" dirty="0">
              <a:latin typeface="Roboto Light" panose="02000000000000000000" pitchFamily="2" charset="0"/>
              <a:ea typeface="Roboto Light" panose="02000000000000000000" pitchFamily="2" charset="0"/>
              <a:cs typeface="Roboto Light" panose="02000000000000000000" pitchFamily="2" charset="0"/>
            </a:endParaRPr>
          </a:p>
          <a:p>
            <a:pPr marL="285750" indent="-285750">
              <a:buFontTx/>
              <a:buChar char="-"/>
            </a:pPr>
            <a:r>
              <a:rPr lang="fr-FR" sz="1600" dirty="0">
                <a:latin typeface="Roboto Light" panose="02000000000000000000" pitchFamily="2" charset="0"/>
                <a:ea typeface="Roboto Light" panose="02000000000000000000" pitchFamily="2" charset="0"/>
                <a:cs typeface="Roboto Light" panose="02000000000000000000" pitchFamily="2" charset="0"/>
              </a:rPr>
              <a:t>Les allocataires</a:t>
            </a:r>
          </a:p>
          <a:p>
            <a:pPr marL="285750" indent="-285750">
              <a:buFontTx/>
              <a:buChar char="-"/>
            </a:pPr>
            <a:r>
              <a:rPr lang="fr-FR" sz="1600" dirty="0">
                <a:latin typeface="Roboto Light" panose="02000000000000000000" pitchFamily="2" charset="0"/>
                <a:ea typeface="Roboto Light" panose="02000000000000000000" pitchFamily="2" charset="0"/>
                <a:cs typeface="Roboto Light" panose="02000000000000000000" pitchFamily="2" charset="0"/>
              </a:rPr>
              <a:t>Les conjoints (avec ou sans délégation)</a:t>
            </a:r>
          </a:p>
          <a:p>
            <a:pPr marL="285750" indent="-285750">
              <a:buFontTx/>
              <a:buChar char="-"/>
            </a:pPr>
            <a:r>
              <a:rPr lang="fr-FR" sz="1600" dirty="0">
                <a:latin typeface="Roboto Light" panose="02000000000000000000" pitchFamily="2" charset="0"/>
                <a:ea typeface="Roboto Light" panose="02000000000000000000" pitchFamily="2" charset="0"/>
                <a:cs typeface="Roboto Light" panose="02000000000000000000" pitchFamily="2" charset="0"/>
              </a:rPr>
              <a:t>Les protégés sous tutelle</a:t>
            </a:r>
          </a:p>
          <a:p>
            <a:pPr marL="285750" indent="-285750">
              <a:buFontTx/>
              <a:buChar char="-"/>
            </a:pPr>
            <a:r>
              <a:rPr lang="fr-FR" sz="1600" dirty="0">
                <a:latin typeface="Roboto Light" panose="02000000000000000000" pitchFamily="2" charset="0"/>
                <a:ea typeface="Roboto Light" panose="02000000000000000000" pitchFamily="2" charset="0"/>
                <a:cs typeface="Roboto Light" panose="02000000000000000000" pitchFamily="2" charset="0"/>
              </a:rPr>
              <a:t>Les tuteurs physiques et moraux</a:t>
            </a:r>
          </a:p>
        </p:txBody>
      </p:sp>
      <p:sp>
        <p:nvSpPr>
          <p:cNvPr id="4" name="ZoneTexte 3">
            <a:extLst>
              <a:ext uri="{FF2B5EF4-FFF2-40B4-BE49-F238E27FC236}">
                <a16:creationId xmlns:a16="http://schemas.microsoft.com/office/drawing/2014/main" id="{05494832-99B9-B596-1C2A-4F5FAC18BDF2}"/>
              </a:ext>
            </a:extLst>
          </p:cNvPr>
          <p:cNvSpPr txBox="1"/>
          <p:nvPr/>
        </p:nvSpPr>
        <p:spPr>
          <a:xfrm>
            <a:off x="934737" y="1079629"/>
            <a:ext cx="10455876" cy="584775"/>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Mise en place en octobre 2023, l’AVVC est une aide d’urgence et financière versée en cas de violences conjugales. Elle a pour but d’aider la victime à s’éloigner de la personne violente. </a:t>
            </a:r>
          </a:p>
        </p:txBody>
      </p:sp>
      <p:sp>
        <p:nvSpPr>
          <p:cNvPr id="13" name="ZoneTexte 12">
            <a:extLst>
              <a:ext uri="{FF2B5EF4-FFF2-40B4-BE49-F238E27FC236}">
                <a16:creationId xmlns:a16="http://schemas.microsoft.com/office/drawing/2014/main" id="{F97D9C1C-FC57-FBDE-C852-A99103C09462}"/>
              </a:ext>
            </a:extLst>
          </p:cNvPr>
          <p:cNvSpPr txBox="1"/>
          <p:nvPr/>
        </p:nvSpPr>
        <p:spPr>
          <a:xfrm>
            <a:off x="934737" y="3927545"/>
            <a:ext cx="10455876" cy="338554"/>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Diverses recommandations apparaissent à chaque étape pour aider l’usager à compléter sa demande </a:t>
            </a:r>
          </a:p>
        </p:txBody>
      </p:sp>
      <p:pic>
        <p:nvPicPr>
          <p:cNvPr id="15" name="Image 14" descr="Une image contenant texte, capture d’écran, Police, information&#10;&#10;Le contenu généré par l’IA peut être incorrect.">
            <a:extLst>
              <a:ext uri="{FF2B5EF4-FFF2-40B4-BE49-F238E27FC236}">
                <a16:creationId xmlns:a16="http://schemas.microsoft.com/office/drawing/2014/main" id="{E4CC7D97-719E-5C82-1FBC-1245721E9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458" y="4382450"/>
            <a:ext cx="4896158" cy="843533"/>
          </a:xfrm>
          <a:prstGeom prst="rect">
            <a:avLst/>
          </a:prstGeom>
        </p:spPr>
      </p:pic>
      <p:pic>
        <p:nvPicPr>
          <p:cNvPr id="17" name="Image 16" descr="Une image contenant texte, capture d’écran, Police, information&#10;&#10;Le contenu généré par l’IA peut être incorrect.">
            <a:extLst>
              <a:ext uri="{FF2B5EF4-FFF2-40B4-BE49-F238E27FC236}">
                <a16:creationId xmlns:a16="http://schemas.microsoft.com/office/drawing/2014/main" id="{D36CBF74-2782-A601-9708-9AE8040F8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37" y="4382450"/>
            <a:ext cx="4904941" cy="842400"/>
          </a:xfrm>
          <a:prstGeom prst="rect">
            <a:avLst/>
          </a:prstGeom>
        </p:spPr>
      </p:pic>
      <p:sp>
        <p:nvSpPr>
          <p:cNvPr id="19" name="ZoneTexte 18">
            <a:extLst>
              <a:ext uri="{FF2B5EF4-FFF2-40B4-BE49-F238E27FC236}">
                <a16:creationId xmlns:a16="http://schemas.microsoft.com/office/drawing/2014/main" id="{3101B2F1-4C79-D7D5-CFC3-A33C7AD4AADC}"/>
              </a:ext>
            </a:extLst>
          </p:cNvPr>
          <p:cNvSpPr txBox="1"/>
          <p:nvPr/>
        </p:nvSpPr>
        <p:spPr>
          <a:xfrm>
            <a:off x="934737" y="5466219"/>
            <a:ext cx="10455876" cy="338554"/>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Une fois validée, la démarche est consultable dans la rubrique « mes démarches » du caf.fr.</a:t>
            </a:r>
          </a:p>
        </p:txBody>
      </p:sp>
    </p:spTree>
    <p:extLst>
      <p:ext uri="{BB962C8B-B14F-4D97-AF65-F5344CB8AC3E}">
        <p14:creationId xmlns:p14="http://schemas.microsoft.com/office/powerpoint/2010/main" val="1471823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6338D-CDD8-4F02-0A14-07DDE2B7A223}"/>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FF8CB80-3BB6-EA4B-A2B5-BD268B5BAA35}"/>
              </a:ext>
            </a:extLst>
          </p:cNvPr>
          <p:cNvSpPr>
            <a:spLocks noGrp="1"/>
          </p:cNvSpPr>
          <p:nvPr>
            <p:ph type="body" sz="quarter" idx="10"/>
          </p:nvPr>
        </p:nvSpPr>
        <p:spPr/>
        <p:txBody>
          <a:bodyPr>
            <a:normAutofit/>
          </a:bodyPr>
          <a:lstStyle/>
          <a:p>
            <a:r>
              <a:rPr lang="fr-FR" dirty="0"/>
              <a:t>Une nouvelle version à venir pour le site pension-alimentaire.caf.fr (ARIPA)</a:t>
            </a:r>
          </a:p>
        </p:txBody>
      </p:sp>
    </p:spTree>
    <p:extLst>
      <p:ext uri="{BB962C8B-B14F-4D97-AF65-F5344CB8AC3E}">
        <p14:creationId xmlns:p14="http://schemas.microsoft.com/office/powerpoint/2010/main" val="126037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40655-99BA-FB8B-656D-8E452A48158C}"/>
              </a:ext>
            </a:extLst>
          </p:cNvPr>
          <p:cNvSpPr>
            <a:spLocks noGrp="1"/>
          </p:cNvSpPr>
          <p:nvPr>
            <p:ph type="title"/>
          </p:nvPr>
        </p:nvSpPr>
        <p:spPr/>
        <p:txBody>
          <a:bodyPr/>
          <a:lstStyle/>
          <a:p>
            <a:r>
              <a:rPr lang="fr-FR"/>
              <a:t>Pensions alimentaires : nouveau site Internet</a:t>
            </a:r>
          </a:p>
        </p:txBody>
      </p:sp>
      <p:sp>
        <p:nvSpPr>
          <p:cNvPr id="7" name="Espace réservé du numéro de diapositive 6">
            <a:extLst>
              <a:ext uri="{FF2B5EF4-FFF2-40B4-BE49-F238E27FC236}">
                <a16:creationId xmlns:a16="http://schemas.microsoft.com/office/drawing/2014/main" id="{33ABB398-5208-24A7-9B6C-88D1316AB3BC}"/>
              </a:ext>
            </a:extLst>
          </p:cNvPr>
          <p:cNvSpPr>
            <a:spLocks noGrp="1"/>
          </p:cNvSpPr>
          <p:nvPr>
            <p:ph type="sldNum" sz="quarter" idx="4"/>
          </p:nvPr>
        </p:nvSpPr>
        <p:spPr/>
        <p:txBody>
          <a:bodyPr/>
          <a:lstStyle/>
          <a:p>
            <a:fld id="{05787BFD-843A-4602-B314-707DEED37BF7}" type="slidenum">
              <a:rPr lang="fr-FR" smtClean="0"/>
              <a:pPr/>
              <a:t>15</a:t>
            </a:fld>
            <a:endParaRPr lang="fr-FR"/>
          </a:p>
        </p:txBody>
      </p:sp>
      <p:sp>
        <p:nvSpPr>
          <p:cNvPr id="8" name="Espace réservé du pied de page 7">
            <a:extLst>
              <a:ext uri="{FF2B5EF4-FFF2-40B4-BE49-F238E27FC236}">
                <a16:creationId xmlns:a16="http://schemas.microsoft.com/office/drawing/2014/main" id="{DAEFD5AA-C8B6-B488-C41D-8F3B47B14E46}"/>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9" name="ZoneTexte 8">
            <a:extLst>
              <a:ext uri="{FF2B5EF4-FFF2-40B4-BE49-F238E27FC236}">
                <a16:creationId xmlns:a16="http://schemas.microsoft.com/office/drawing/2014/main" id="{75053158-2E64-BC48-C8A8-75332446D0AB}"/>
              </a:ext>
            </a:extLst>
          </p:cNvPr>
          <p:cNvSpPr txBox="1"/>
          <p:nvPr/>
        </p:nvSpPr>
        <p:spPr>
          <a:xfrm>
            <a:off x="800962" y="984226"/>
            <a:ext cx="11003604" cy="584775"/>
          </a:xfrm>
          <a:prstGeom prst="rect">
            <a:avLst/>
          </a:prstGeom>
          <a:noFill/>
        </p:spPr>
        <p:txBody>
          <a:bodyPr wrap="square">
            <a:spAutoFit/>
          </a:bodyPr>
          <a:lstStyle/>
          <a:p>
            <a:pPr marL="0" indent="0">
              <a:buNone/>
            </a:pPr>
            <a:r>
              <a:rPr lang="fr-FR" sz="1600" dirty="0">
                <a:latin typeface="Roboto Light" panose="02000000000000000000" pitchFamily="2" charset="0"/>
                <a:ea typeface="Roboto Light" panose="02000000000000000000" pitchFamily="2" charset="0"/>
                <a:cs typeface="Roboto Light" panose="02000000000000000000" pitchFamily="2" charset="0"/>
              </a:rPr>
              <a:t>L’ARIPA (agence de recouvrement et d’intermédiation de pensions alimentaires) fait peau neuve et présentera prochainement une nouvelle version de son site internet </a:t>
            </a:r>
            <a:r>
              <a:rPr lang="fr-FR" sz="1600" b="1" dirty="0">
                <a:latin typeface="Roboto Light" panose="02000000000000000000" pitchFamily="2" charset="0"/>
                <a:ea typeface="Roboto Light" panose="02000000000000000000" pitchFamily="2" charset="0"/>
                <a:cs typeface="Roboto Light" panose="02000000000000000000" pitchFamily="2" charset="0"/>
              </a:rPr>
              <a:t>: www.pension-alimentaire.caf.fr </a:t>
            </a:r>
          </a:p>
        </p:txBody>
      </p:sp>
      <p:grpSp>
        <p:nvGrpSpPr>
          <p:cNvPr id="10" name="Groupe 9">
            <a:extLst>
              <a:ext uri="{FF2B5EF4-FFF2-40B4-BE49-F238E27FC236}">
                <a16:creationId xmlns:a16="http://schemas.microsoft.com/office/drawing/2014/main" id="{08317738-A744-2E8D-D5FC-92A5154AC9BD}"/>
              </a:ext>
            </a:extLst>
          </p:cNvPr>
          <p:cNvGrpSpPr/>
          <p:nvPr/>
        </p:nvGrpSpPr>
        <p:grpSpPr>
          <a:xfrm>
            <a:off x="5188007" y="2010738"/>
            <a:ext cx="3676158" cy="4847070"/>
            <a:chOff x="370114" y="1018186"/>
            <a:chExt cx="3307401" cy="5032122"/>
          </a:xfrm>
        </p:grpSpPr>
        <p:pic>
          <p:nvPicPr>
            <p:cNvPr id="19" name="Image 18">
              <a:extLst>
                <a:ext uri="{FF2B5EF4-FFF2-40B4-BE49-F238E27FC236}">
                  <a16:creationId xmlns:a16="http://schemas.microsoft.com/office/drawing/2014/main" id="{CCDE2E1B-781B-675F-84FE-7328FEB531FE}"/>
                </a:ext>
              </a:extLst>
            </p:cNvPr>
            <p:cNvPicPr>
              <a:picLocks noChangeAspect="1"/>
            </p:cNvPicPr>
            <p:nvPr/>
          </p:nvPicPr>
          <p:blipFill>
            <a:blip r:embed="rId2"/>
            <a:stretch>
              <a:fillRect/>
            </a:stretch>
          </p:blipFill>
          <p:spPr>
            <a:xfrm>
              <a:off x="370114" y="1018186"/>
              <a:ext cx="3307400" cy="1402763"/>
            </a:xfrm>
            <a:prstGeom prst="rect">
              <a:avLst/>
            </a:prstGeom>
          </p:spPr>
        </p:pic>
        <p:pic>
          <p:nvPicPr>
            <p:cNvPr id="20" name="Image 19">
              <a:extLst>
                <a:ext uri="{FF2B5EF4-FFF2-40B4-BE49-F238E27FC236}">
                  <a16:creationId xmlns:a16="http://schemas.microsoft.com/office/drawing/2014/main" id="{D8454885-E4A6-2A06-52F1-F72AFA2690BF}"/>
                </a:ext>
              </a:extLst>
            </p:cNvPr>
            <p:cNvPicPr>
              <a:picLocks noChangeAspect="1"/>
            </p:cNvPicPr>
            <p:nvPr/>
          </p:nvPicPr>
          <p:blipFill>
            <a:blip r:embed="rId3"/>
            <a:stretch>
              <a:fillRect/>
            </a:stretch>
          </p:blipFill>
          <p:spPr>
            <a:xfrm>
              <a:off x="370114" y="2324311"/>
              <a:ext cx="3229192" cy="984383"/>
            </a:xfrm>
            <a:prstGeom prst="rect">
              <a:avLst/>
            </a:prstGeom>
          </p:spPr>
        </p:pic>
        <p:pic>
          <p:nvPicPr>
            <p:cNvPr id="21" name="Image 20">
              <a:extLst>
                <a:ext uri="{FF2B5EF4-FFF2-40B4-BE49-F238E27FC236}">
                  <a16:creationId xmlns:a16="http://schemas.microsoft.com/office/drawing/2014/main" id="{A60E682A-556D-B951-F0EE-209046F91146}"/>
                </a:ext>
              </a:extLst>
            </p:cNvPr>
            <p:cNvPicPr>
              <a:picLocks noChangeAspect="1"/>
            </p:cNvPicPr>
            <p:nvPr/>
          </p:nvPicPr>
          <p:blipFill>
            <a:blip r:embed="rId4"/>
            <a:stretch>
              <a:fillRect/>
            </a:stretch>
          </p:blipFill>
          <p:spPr>
            <a:xfrm>
              <a:off x="370114" y="3308695"/>
              <a:ext cx="3307400" cy="1161527"/>
            </a:xfrm>
            <a:prstGeom prst="rect">
              <a:avLst/>
            </a:prstGeom>
          </p:spPr>
        </p:pic>
        <p:pic>
          <p:nvPicPr>
            <p:cNvPr id="22" name="Image 21">
              <a:extLst>
                <a:ext uri="{FF2B5EF4-FFF2-40B4-BE49-F238E27FC236}">
                  <a16:creationId xmlns:a16="http://schemas.microsoft.com/office/drawing/2014/main" id="{63B76610-F7F4-4088-57CE-2904ED79DD76}"/>
                </a:ext>
              </a:extLst>
            </p:cNvPr>
            <p:cNvPicPr>
              <a:picLocks noChangeAspect="1"/>
            </p:cNvPicPr>
            <p:nvPr/>
          </p:nvPicPr>
          <p:blipFill>
            <a:blip r:embed="rId5"/>
            <a:stretch>
              <a:fillRect/>
            </a:stretch>
          </p:blipFill>
          <p:spPr>
            <a:xfrm>
              <a:off x="463615" y="4470223"/>
              <a:ext cx="3213900" cy="1026998"/>
            </a:xfrm>
            <a:prstGeom prst="rect">
              <a:avLst/>
            </a:prstGeom>
          </p:spPr>
        </p:pic>
        <p:pic>
          <p:nvPicPr>
            <p:cNvPr id="23" name="Image 22">
              <a:extLst>
                <a:ext uri="{FF2B5EF4-FFF2-40B4-BE49-F238E27FC236}">
                  <a16:creationId xmlns:a16="http://schemas.microsoft.com/office/drawing/2014/main" id="{F8F66CFE-095D-2017-1227-CFF795B244DB}"/>
                </a:ext>
              </a:extLst>
            </p:cNvPr>
            <p:cNvPicPr>
              <a:picLocks noChangeAspect="1"/>
            </p:cNvPicPr>
            <p:nvPr/>
          </p:nvPicPr>
          <p:blipFill>
            <a:blip r:embed="rId6"/>
            <a:stretch>
              <a:fillRect/>
            </a:stretch>
          </p:blipFill>
          <p:spPr>
            <a:xfrm>
              <a:off x="370114" y="5507730"/>
              <a:ext cx="3307400" cy="542578"/>
            </a:xfrm>
            <a:prstGeom prst="rect">
              <a:avLst/>
            </a:prstGeom>
          </p:spPr>
        </p:pic>
        <p:sp>
          <p:nvSpPr>
            <p:cNvPr id="24" name="Rectangle 23">
              <a:extLst>
                <a:ext uri="{FF2B5EF4-FFF2-40B4-BE49-F238E27FC236}">
                  <a16:creationId xmlns:a16="http://schemas.microsoft.com/office/drawing/2014/main" id="{C4BCD1C7-1EB0-AC1A-65CD-884329D6A258}"/>
                </a:ext>
              </a:extLst>
            </p:cNvPr>
            <p:cNvSpPr/>
            <p:nvPr/>
          </p:nvSpPr>
          <p:spPr>
            <a:xfrm>
              <a:off x="370114" y="1018186"/>
              <a:ext cx="3307400" cy="50321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1" name="ZoneTexte 20">
            <a:extLst>
              <a:ext uri="{FF2B5EF4-FFF2-40B4-BE49-F238E27FC236}">
                <a16:creationId xmlns:a16="http://schemas.microsoft.com/office/drawing/2014/main" id="{3C05211F-B9F3-EA6C-22E4-2D4E7F31088F}"/>
              </a:ext>
            </a:extLst>
          </p:cNvPr>
          <p:cNvSpPr txBox="1"/>
          <p:nvPr/>
        </p:nvSpPr>
        <p:spPr>
          <a:xfrm>
            <a:off x="800962" y="1960781"/>
            <a:ext cx="4162263" cy="130805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2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Comment l’</a:t>
            </a:r>
            <a:r>
              <a:rPr lang="fr-FR" sz="1200" b="1" dirty="0" err="1">
                <a:solidFill>
                  <a:srgbClr val="002060"/>
                </a:solidFill>
                <a:latin typeface="Roboto Light" panose="02000000000000000000" pitchFamily="2" charset="0"/>
                <a:ea typeface="Roboto Light" panose="02000000000000000000" pitchFamily="2" charset="0"/>
                <a:cs typeface="Roboto Light" panose="02000000000000000000" pitchFamily="2" charset="0"/>
              </a:rPr>
              <a:t>Aripa</a:t>
            </a:r>
            <a:r>
              <a:rPr lang="fr-FR" sz="12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 peut m’aider ? </a:t>
            </a: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Une série de questions très simples pour permettre aux usagers de comprendre les démarches à réaliser et les contenus à consulter en fonction de leur situation </a:t>
            </a:r>
          </a:p>
          <a:p>
            <a:pPr algn="just"/>
            <a:endParaRPr lang="fr-FR" sz="6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pPr algn="r"/>
            <a:r>
              <a:rPr lang="fr-FR" sz="12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Aides et démarches </a:t>
            </a: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 </a:t>
            </a: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Accès direct à la rubrique présentée dans la page suivante</a:t>
            </a:r>
          </a:p>
        </p:txBody>
      </p:sp>
      <p:sp>
        <p:nvSpPr>
          <p:cNvPr id="12" name="Accolade fermante 11">
            <a:extLst>
              <a:ext uri="{FF2B5EF4-FFF2-40B4-BE49-F238E27FC236}">
                <a16:creationId xmlns:a16="http://schemas.microsoft.com/office/drawing/2014/main" id="{78C347D7-D13F-1C30-096D-84B115438E0E}"/>
              </a:ext>
            </a:extLst>
          </p:cNvPr>
          <p:cNvSpPr/>
          <p:nvPr/>
        </p:nvSpPr>
        <p:spPr>
          <a:xfrm>
            <a:off x="4957786" y="2400213"/>
            <a:ext cx="78208" cy="777207"/>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solidFill>
                <a:srgbClr val="002060"/>
              </a:solidFill>
            </a:endParaRPr>
          </a:p>
        </p:txBody>
      </p:sp>
      <p:sp>
        <p:nvSpPr>
          <p:cNvPr id="13" name="Accolade fermante 12">
            <a:extLst>
              <a:ext uri="{FF2B5EF4-FFF2-40B4-BE49-F238E27FC236}">
                <a16:creationId xmlns:a16="http://schemas.microsoft.com/office/drawing/2014/main" id="{7909098F-170F-F572-6C05-49AD69F37749}"/>
              </a:ext>
            </a:extLst>
          </p:cNvPr>
          <p:cNvSpPr/>
          <p:nvPr/>
        </p:nvSpPr>
        <p:spPr>
          <a:xfrm>
            <a:off x="4963225" y="3338527"/>
            <a:ext cx="78208" cy="777207"/>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solidFill>
                <a:srgbClr val="002060"/>
              </a:solidFill>
            </a:endParaRPr>
          </a:p>
        </p:txBody>
      </p:sp>
      <p:sp>
        <p:nvSpPr>
          <p:cNvPr id="14" name="Accolade fermante 13">
            <a:extLst>
              <a:ext uri="{FF2B5EF4-FFF2-40B4-BE49-F238E27FC236}">
                <a16:creationId xmlns:a16="http://schemas.microsoft.com/office/drawing/2014/main" id="{BE104E61-1393-CEF0-2398-6997A048B5E0}"/>
              </a:ext>
            </a:extLst>
          </p:cNvPr>
          <p:cNvSpPr/>
          <p:nvPr/>
        </p:nvSpPr>
        <p:spPr>
          <a:xfrm>
            <a:off x="4974876" y="4308717"/>
            <a:ext cx="78208" cy="777207"/>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solidFill>
                <a:srgbClr val="002060"/>
              </a:solidFill>
            </a:endParaRPr>
          </a:p>
        </p:txBody>
      </p:sp>
      <p:sp>
        <p:nvSpPr>
          <p:cNvPr id="15" name="Accolade fermante 14">
            <a:extLst>
              <a:ext uri="{FF2B5EF4-FFF2-40B4-BE49-F238E27FC236}">
                <a16:creationId xmlns:a16="http://schemas.microsoft.com/office/drawing/2014/main" id="{AB4C4B88-BF4D-834A-3980-87834D473EAC}"/>
              </a:ext>
            </a:extLst>
          </p:cNvPr>
          <p:cNvSpPr/>
          <p:nvPr/>
        </p:nvSpPr>
        <p:spPr>
          <a:xfrm>
            <a:off x="5002329" y="5387960"/>
            <a:ext cx="78208" cy="684000"/>
          </a:xfrm>
          <a:prstGeom prst="rightBrace">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solidFill>
                <a:srgbClr val="002060"/>
              </a:solidFill>
            </a:endParaRPr>
          </a:p>
        </p:txBody>
      </p:sp>
      <p:sp>
        <p:nvSpPr>
          <p:cNvPr id="16" name="ZoneTexte 28">
            <a:extLst>
              <a:ext uri="{FF2B5EF4-FFF2-40B4-BE49-F238E27FC236}">
                <a16:creationId xmlns:a16="http://schemas.microsoft.com/office/drawing/2014/main" id="{435A3D76-49EB-7888-0369-79F8F026BD72}"/>
              </a:ext>
            </a:extLst>
          </p:cNvPr>
          <p:cNvSpPr txBox="1"/>
          <p:nvPr/>
        </p:nvSpPr>
        <p:spPr>
          <a:xfrm>
            <a:off x="736509" y="3304637"/>
            <a:ext cx="4149629" cy="84638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3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Accès direct à des démarches ou services : </a:t>
            </a:r>
            <a:endParaRPr lang="fr-FR" sz="13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La simulation de pension alimentaire,</a:t>
            </a: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la demande de titre exécutoire, la création du compte, les tutos et l’aide en ligne</a:t>
            </a:r>
          </a:p>
        </p:txBody>
      </p:sp>
      <p:sp>
        <p:nvSpPr>
          <p:cNvPr id="17" name="ZoneTexte 29">
            <a:extLst>
              <a:ext uri="{FF2B5EF4-FFF2-40B4-BE49-F238E27FC236}">
                <a16:creationId xmlns:a16="http://schemas.microsoft.com/office/drawing/2014/main" id="{E3ACB259-F4AA-0990-E96D-23B73FF18FC4}"/>
              </a:ext>
            </a:extLst>
          </p:cNvPr>
          <p:cNvSpPr txBox="1"/>
          <p:nvPr/>
        </p:nvSpPr>
        <p:spPr>
          <a:xfrm>
            <a:off x="995012" y="4444179"/>
            <a:ext cx="3881284" cy="4770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3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L’actualité la plus récente </a:t>
            </a:r>
            <a:r>
              <a:rPr lang="fr-FR" sz="13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publiée sur le site. </a:t>
            </a:r>
          </a:p>
          <a:p>
            <a:pPr algn="r"/>
            <a:r>
              <a:rPr lang="fr-FR" sz="1200"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Les actualités sont uniquement nationales</a:t>
            </a:r>
          </a:p>
        </p:txBody>
      </p:sp>
      <p:sp>
        <p:nvSpPr>
          <p:cNvPr id="18" name="ZoneTexte 30">
            <a:extLst>
              <a:ext uri="{FF2B5EF4-FFF2-40B4-BE49-F238E27FC236}">
                <a16:creationId xmlns:a16="http://schemas.microsoft.com/office/drawing/2014/main" id="{1A94CC5E-4122-1C66-FE96-084FF8F80C11}"/>
              </a:ext>
            </a:extLst>
          </p:cNvPr>
          <p:cNvSpPr txBox="1"/>
          <p:nvPr/>
        </p:nvSpPr>
        <p:spPr>
          <a:xfrm>
            <a:off x="995012" y="5387960"/>
            <a:ext cx="3881284" cy="49244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3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Focus sur un dossier thématique</a:t>
            </a:r>
          </a:p>
          <a:p>
            <a:pPr algn="r"/>
            <a:r>
              <a:rPr lang="fr-FR" sz="1300" b="1" dirty="0">
                <a:solidFill>
                  <a:srgbClr val="002060"/>
                </a:solidFill>
                <a:latin typeface="Roboto Light" panose="02000000000000000000" pitchFamily="2" charset="0"/>
                <a:ea typeface="Roboto Light" panose="02000000000000000000" pitchFamily="2" charset="0"/>
                <a:cs typeface="Roboto Light" panose="02000000000000000000" pitchFamily="2" charset="0"/>
              </a:rPr>
              <a:t>ou un contenu plus pérenne du site</a:t>
            </a:r>
            <a:endParaRPr lang="fr-FR" sz="1300" dirty="0">
              <a:solidFill>
                <a:srgbClr val="00206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4" name="ZoneTexte 3">
            <a:extLst>
              <a:ext uri="{FF2B5EF4-FFF2-40B4-BE49-F238E27FC236}">
                <a16:creationId xmlns:a16="http://schemas.microsoft.com/office/drawing/2014/main" id="{5485E30C-F77A-E545-CE36-0CBA55184198}"/>
              </a:ext>
            </a:extLst>
          </p:cNvPr>
          <p:cNvSpPr txBox="1"/>
          <p:nvPr/>
        </p:nvSpPr>
        <p:spPr>
          <a:xfrm>
            <a:off x="9081150" y="1712693"/>
            <a:ext cx="2795140" cy="661720"/>
          </a:xfrm>
          <a:prstGeom prst="rect">
            <a:avLst/>
          </a:prstGeom>
          <a:noFill/>
        </p:spPr>
        <p:txBody>
          <a:bodyPr wrap="square">
            <a:spAutoFit/>
          </a:bodyPr>
          <a:lstStyle/>
          <a:p>
            <a:r>
              <a:rPr lang="fr-FR" sz="1200" b="1" dirty="0">
                <a:solidFill>
                  <a:srgbClr val="00B050"/>
                </a:solidFill>
                <a:latin typeface="Roboto Condensed" panose="02000000000000000000" pitchFamily="2" charset="0"/>
                <a:ea typeface="Roboto Condensed" panose="02000000000000000000" pitchFamily="2" charset="0"/>
                <a:cs typeface="Roboto Condensed" panose="02000000000000000000" pitchFamily="2" charset="0"/>
              </a:rPr>
              <a:t>UN ONGLET POUR LES PROFESSIONNELS </a:t>
            </a:r>
            <a:r>
              <a:rPr lang="fr-FR" sz="1200" b="1" dirty="0">
                <a:solidFill>
                  <a:srgbClr val="00B050"/>
                </a:solidFill>
                <a:latin typeface="Roboto Light" panose="02000000000000000000" pitchFamily="2" charset="0"/>
                <a:ea typeface="Roboto Light" panose="02000000000000000000" pitchFamily="2" charset="0"/>
                <a:cs typeface="Roboto Light" panose="02000000000000000000" pitchFamily="2" charset="0"/>
              </a:rPr>
              <a:t>: </a:t>
            </a:r>
          </a:p>
          <a:p>
            <a:r>
              <a:rPr lang="fr-FR" sz="1300" b="1" dirty="0">
                <a:solidFill>
                  <a:srgbClr val="00B050"/>
                </a:solidFill>
                <a:latin typeface="Roboto Light" panose="02000000000000000000" pitchFamily="2" charset="0"/>
                <a:ea typeface="Roboto Light" panose="02000000000000000000" pitchFamily="2" charset="0"/>
                <a:cs typeface="Roboto Light" panose="02000000000000000000" pitchFamily="2" charset="0"/>
              </a:rPr>
              <a:t>A</a:t>
            </a:r>
            <a:r>
              <a:rPr lang="fr-FR" sz="1200" dirty="0">
                <a:solidFill>
                  <a:srgbClr val="00B050"/>
                </a:solidFill>
                <a:latin typeface="Roboto Light" panose="02000000000000000000" pitchFamily="2" charset="0"/>
                <a:ea typeface="Roboto Light" panose="02000000000000000000" pitchFamily="2" charset="0"/>
                <a:cs typeface="Roboto Light" panose="02000000000000000000" pitchFamily="2" charset="0"/>
              </a:rPr>
              <a:t>ccès sécurisé</a:t>
            </a:r>
          </a:p>
          <a:p>
            <a:r>
              <a:rPr lang="fr-FR" sz="1200" dirty="0">
                <a:solidFill>
                  <a:srgbClr val="00B050"/>
                </a:solidFill>
                <a:latin typeface="Roboto Light" panose="02000000000000000000" pitchFamily="2" charset="0"/>
                <a:ea typeface="Roboto Light" panose="02000000000000000000" pitchFamily="2" charset="0"/>
                <a:cs typeface="Roboto Light" panose="02000000000000000000" pitchFamily="2" charset="0"/>
              </a:rPr>
              <a:t>pour les partenaires </a:t>
            </a:r>
            <a:r>
              <a:rPr lang="fr-FR" sz="1200">
                <a:solidFill>
                  <a:srgbClr val="00B050"/>
                </a:solidFill>
                <a:latin typeface="Roboto Light" panose="02000000000000000000" pitchFamily="2" charset="0"/>
                <a:ea typeface="Roboto Light" panose="02000000000000000000" pitchFamily="2" charset="0"/>
                <a:cs typeface="Roboto Light" panose="02000000000000000000" pitchFamily="2" charset="0"/>
              </a:rPr>
              <a:t>de justice</a:t>
            </a:r>
            <a:endParaRPr lang="fr-FR" sz="1200" dirty="0">
              <a:solidFill>
                <a:srgbClr val="00B050"/>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6" name="Connecteur droit avec flèche 5">
            <a:extLst>
              <a:ext uri="{FF2B5EF4-FFF2-40B4-BE49-F238E27FC236}">
                <a16:creationId xmlns:a16="http://schemas.microsoft.com/office/drawing/2014/main" id="{A2F4DD31-6164-CFC4-98E4-B96214B1F013}"/>
              </a:ext>
            </a:extLst>
          </p:cNvPr>
          <p:cNvCxnSpPr/>
          <p:nvPr/>
        </p:nvCxnSpPr>
        <p:spPr>
          <a:xfrm>
            <a:off x="6577781" y="1837838"/>
            <a:ext cx="0" cy="1729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1BB074B0-5018-F98C-1091-544B447B61ED}"/>
              </a:ext>
            </a:extLst>
          </p:cNvPr>
          <p:cNvSpPr txBox="1"/>
          <p:nvPr/>
        </p:nvSpPr>
        <p:spPr>
          <a:xfrm>
            <a:off x="2782532" y="1712693"/>
            <a:ext cx="2730673" cy="276999"/>
          </a:xfrm>
          <a:prstGeom prst="rect">
            <a:avLst/>
          </a:prstGeom>
          <a:noFill/>
        </p:spPr>
        <p:txBody>
          <a:bodyPr wrap="square">
            <a:spAutoFit/>
          </a:bodyPr>
          <a:lstStyle/>
          <a:p>
            <a:r>
              <a:rPr lang="fr-FR" sz="1200" b="1" dirty="0">
                <a:solidFill>
                  <a:srgbClr val="002060"/>
                </a:solidFill>
                <a:latin typeface="Roboto Condensed" panose="02000000000000000000" pitchFamily="2" charset="0"/>
                <a:ea typeface="Roboto Condensed" panose="02000000000000000000" pitchFamily="2" charset="0"/>
                <a:cs typeface="Roboto Condensed" panose="02000000000000000000" pitchFamily="2" charset="0"/>
              </a:rPr>
              <a:t>UN ONGLET POUR LES USAGERS</a:t>
            </a:r>
          </a:p>
        </p:txBody>
      </p:sp>
      <p:cxnSp>
        <p:nvCxnSpPr>
          <p:cNvPr id="35" name="Connecteur droit avec flèche 34">
            <a:extLst>
              <a:ext uri="{FF2B5EF4-FFF2-40B4-BE49-F238E27FC236}">
                <a16:creationId xmlns:a16="http://schemas.microsoft.com/office/drawing/2014/main" id="{32AD2BF2-05E0-FEB0-1FAD-DC5BE7B72654}"/>
              </a:ext>
            </a:extLst>
          </p:cNvPr>
          <p:cNvCxnSpPr/>
          <p:nvPr/>
        </p:nvCxnSpPr>
        <p:spPr>
          <a:xfrm>
            <a:off x="6577781" y="1837838"/>
            <a:ext cx="251116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E3A6F3DD-0F45-022A-6B88-9F87E1AED4B4}"/>
              </a:ext>
            </a:extLst>
          </p:cNvPr>
          <p:cNvCxnSpPr>
            <a:cxnSpLocks/>
          </p:cNvCxnSpPr>
          <p:nvPr/>
        </p:nvCxnSpPr>
        <p:spPr>
          <a:xfrm>
            <a:off x="6096000" y="1829670"/>
            <a:ext cx="0" cy="1729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C99C7A3F-1227-E710-4D71-7B3B12C71826}"/>
              </a:ext>
            </a:extLst>
          </p:cNvPr>
          <p:cNvCxnSpPr>
            <a:cxnSpLocks/>
          </p:cNvCxnSpPr>
          <p:nvPr/>
        </p:nvCxnSpPr>
        <p:spPr>
          <a:xfrm flipH="1">
            <a:off x="4996890" y="1829670"/>
            <a:ext cx="10991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71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CF111-98F8-B36D-E763-05E9BC02A8AE}"/>
              </a:ext>
            </a:extLst>
          </p:cNvPr>
          <p:cNvSpPr>
            <a:spLocks noGrp="1"/>
          </p:cNvSpPr>
          <p:nvPr>
            <p:ph type="title"/>
          </p:nvPr>
        </p:nvSpPr>
        <p:spPr/>
        <p:txBody>
          <a:bodyPr/>
          <a:lstStyle/>
          <a:p>
            <a:r>
              <a:rPr lang="fr-FR" sz="4400">
                <a:latin typeface="Dreaming Outloud Script Pro" panose="03050502040304050704" pitchFamily="66" charset="0"/>
                <a:cs typeface="Dreaming Outloud Script Pro" panose="03050502040304050704" pitchFamily="66" charset="0"/>
              </a:rPr>
              <a:t>Merci !</a:t>
            </a:r>
            <a:endParaRPr lang="fr-FR">
              <a:latin typeface="Dreaming Outloud Script Pro" panose="03050502040304050704" pitchFamily="66" charset="0"/>
              <a:cs typeface="Dreaming Outloud Script Pro" panose="03050502040304050704" pitchFamily="66" charset="0"/>
            </a:endParaRPr>
          </a:p>
        </p:txBody>
      </p:sp>
    </p:spTree>
    <p:extLst>
      <p:ext uri="{BB962C8B-B14F-4D97-AF65-F5344CB8AC3E}">
        <p14:creationId xmlns:p14="http://schemas.microsoft.com/office/powerpoint/2010/main" val="5535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5417892A-A4C4-130E-CB33-FC787909AD0D}"/>
              </a:ext>
            </a:extLst>
          </p:cNvPr>
          <p:cNvSpPr/>
          <p:nvPr/>
        </p:nvSpPr>
        <p:spPr>
          <a:xfrm>
            <a:off x="1915702" y="4222917"/>
            <a:ext cx="355142" cy="369332"/>
          </a:xfrm>
          <a:prstGeom prst="ellipse">
            <a:avLst/>
          </a:prstGeom>
          <a:solidFill>
            <a:srgbClr val="FFE78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5" name="Ellipse 4">
            <a:extLst>
              <a:ext uri="{FF2B5EF4-FFF2-40B4-BE49-F238E27FC236}">
                <a16:creationId xmlns:a16="http://schemas.microsoft.com/office/drawing/2014/main" id="{3A00DC9A-F2C4-2073-DEA8-55EDC86CDD23}"/>
              </a:ext>
            </a:extLst>
          </p:cNvPr>
          <p:cNvSpPr/>
          <p:nvPr/>
        </p:nvSpPr>
        <p:spPr>
          <a:xfrm>
            <a:off x="1899455" y="3182551"/>
            <a:ext cx="355142" cy="369332"/>
          </a:xfrm>
          <a:prstGeom prst="ellipse">
            <a:avLst/>
          </a:prstGeom>
          <a:solidFill>
            <a:srgbClr val="F6B9A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4" name="Ellipse 3">
            <a:extLst>
              <a:ext uri="{FF2B5EF4-FFF2-40B4-BE49-F238E27FC236}">
                <a16:creationId xmlns:a16="http://schemas.microsoft.com/office/drawing/2014/main" id="{7539E89D-157A-A992-58D4-4F83A3F6ADCC}"/>
              </a:ext>
            </a:extLst>
          </p:cNvPr>
          <p:cNvSpPr/>
          <p:nvPr/>
        </p:nvSpPr>
        <p:spPr>
          <a:xfrm>
            <a:off x="1900427" y="2031480"/>
            <a:ext cx="355142" cy="369332"/>
          </a:xfrm>
          <a:prstGeom prst="ellipse">
            <a:avLst/>
          </a:prstGeom>
          <a:solidFill>
            <a:srgbClr val="2E808D"/>
          </a:solidFill>
          <a:ln>
            <a:solidFill>
              <a:srgbClr val="2E808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2" name="Espace réservé du numéro de diapositive 1">
            <a:extLst>
              <a:ext uri="{FF2B5EF4-FFF2-40B4-BE49-F238E27FC236}">
                <a16:creationId xmlns:a16="http://schemas.microsoft.com/office/drawing/2014/main" id="{109C36F4-7261-ABDF-3017-47785C2B934B}"/>
              </a:ext>
            </a:extLst>
          </p:cNvPr>
          <p:cNvSpPr>
            <a:spLocks noGrp="1"/>
          </p:cNvSpPr>
          <p:nvPr>
            <p:ph type="sldNum" sz="quarter" idx="4"/>
          </p:nvPr>
        </p:nvSpPr>
        <p:spPr/>
        <p:txBody>
          <a:bodyPr/>
          <a:lstStyle/>
          <a:p>
            <a:fld id="{05787BFD-843A-4602-B314-707DEED37BF7}" type="slidenum">
              <a:rPr lang="fr-FR" smtClean="0"/>
              <a:pPr/>
              <a:t>2</a:t>
            </a:fld>
            <a:endParaRPr lang="fr-FR"/>
          </a:p>
        </p:txBody>
      </p:sp>
      <p:sp>
        <p:nvSpPr>
          <p:cNvPr id="3" name="Titre 2">
            <a:extLst>
              <a:ext uri="{FF2B5EF4-FFF2-40B4-BE49-F238E27FC236}">
                <a16:creationId xmlns:a16="http://schemas.microsoft.com/office/drawing/2014/main" id="{D0E39D2F-C960-1D26-44BB-A759A9705C04}"/>
              </a:ext>
            </a:extLst>
          </p:cNvPr>
          <p:cNvSpPr>
            <a:spLocks noGrp="1"/>
          </p:cNvSpPr>
          <p:nvPr>
            <p:ph type="title"/>
          </p:nvPr>
        </p:nvSpPr>
        <p:spPr>
          <a:xfrm>
            <a:off x="0" y="873178"/>
            <a:ext cx="12192000" cy="661168"/>
          </a:xfrm>
        </p:spPr>
        <p:txBody>
          <a:bodyPr>
            <a:noAutofit/>
          </a:bodyPr>
          <a:lstStyle/>
          <a:p>
            <a:pPr algn="ctr"/>
            <a:r>
              <a:rPr lang="fr-FR" sz="6000" dirty="0">
                <a:solidFill>
                  <a:schemeClr val="tx1"/>
                </a:solidFill>
                <a:latin typeface="Dreaming Outloud Script Pro" panose="03050502040304050704" pitchFamily="66" charset="0"/>
                <a:cs typeface="Dreaming Outloud Script Pro" panose="03050502040304050704" pitchFamily="66" charset="0"/>
              </a:rPr>
              <a:t>En bref ce mois-ci …</a:t>
            </a:r>
            <a:endParaRPr lang="fr-FR" sz="6000" dirty="0">
              <a:solidFill>
                <a:schemeClr val="tx1"/>
              </a:solidFill>
            </a:endParaRPr>
          </a:p>
        </p:txBody>
      </p:sp>
      <p:sp>
        <p:nvSpPr>
          <p:cNvPr id="9" name="ZoneTexte 8">
            <a:extLst>
              <a:ext uri="{FF2B5EF4-FFF2-40B4-BE49-F238E27FC236}">
                <a16:creationId xmlns:a16="http://schemas.microsoft.com/office/drawing/2014/main" id="{6BDB9AAA-8FF8-C686-E36F-6160057852BC}"/>
              </a:ext>
            </a:extLst>
          </p:cNvPr>
          <p:cNvSpPr txBox="1"/>
          <p:nvPr/>
        </p:nvSpPr>
        <p:spPr>
          <a:xfrm>
            <a:off x="2789485" y="4222917"/>
            <a:ext cx="7735640" cy="1292662"/>
          </a:xfrm>
          <a:prstGeom prst="rect">
            <a:avLst/>
          </a:prstGeom>
          <a:noFill/>
        </p:spPr>
        <p:txBody>
          <a:bodyPr wrap="square" rtlCol="0">
            <a:spAutoFit/>
          </a:bodyPr>
          <a:lstStyle/>
          <a:p>
            <a:r>
              <a:rPr lang="fr-FR" dirty="0"/>
              <a:t>Évolutions sur le site caf.fr et application mobile</a:t>
            </a:r>
          </a:p>
          <a:p>
            <a:r>
              <a:rPr lang="fr-FR" sz="1400" i="1" dirty="0"/>
              <a:t>(délais de traitement, déclarer une hospitalisation pour l’enfant bénéficiaire d’AEEH, déclarer ses ressources perçues à l’étranger, ouverture de la téléprocédure de l’AVVC)</a:t>
            </a:r>
          </a:p>
          <a:p>
            <a:endParaRPr lang="fr-FR" sz="1400" i="1" dirty="0"/>
          </a:p>
          <a:p>
            <a:endParaRPr lang="fr-FR" dirty="0"/>
          </a:p>
        </p:txBody>
      </p:sp>
      <p:sp>
        <p:nvSpPr>
          <p:cNvPr id="12" name="ZoneTexte 11">
            <a:extLst>
              <a:ext uri="{FF2B5EF4-FFF2-40B4-BE49-F238E27FC236}">
                <a16:creationId xmlns:a16="http://schemas.microsoft.com/office/drawing/2014/main" id="{FD1A8AC2-79FE-AE44-8ACF-220509F4F642}"/>
              </a:ext>
            </a:extLst>
          </p:cNvPr>
          <p:cNvSpPr txBox="1"/>
          <p:nvPr/>
        </p:nvSpPr>
        <p:spPr>
          <a:xfrm>
            <a:off x="1920225" y="2031480"/>
            <a:ext cx="157773" cy="369332"/>
          </a:xfrm>
          <a:prstGeom prst="rect">
            <a:avLst/>
          </a:prstGeom>
          <a:noFill/>
        </p:spPr>
        <p:txBody>
          <a:bodyPr wrap="square" rtlCol="0">
            <a:spAutoFit/>
          </a:bodyPr>
          <a:lstStyle>
            <a:defPPr>
              <a:defRPr lang="fr-FR"/>
            </a:defPPr>
            <a:lvl1pPr>
              <a:defRPr b="1">
                <a:solidFill>
                  <a:srgbClr val="000000"/>
                </a:solidFill>
              </a:defRPr>
            </a:lvl1pPr>
          </a:lstStyle>
          <a:p>
            <a:r>
              <a:rPr lang="fr-FR" dirty="0"/>
              <a:t>1</a:t>
            </a:r>
          </a:p>
        </p:txBody>
      </p:sp>
      <p:sp>
        <p:nvSpPr>
          <p:cNvPr id="13" name="ZoneTexte 12">
            <a:extLst>
              <a:ext uri="{FF2B5EF4-FFF2-40B4-BE49-F238E27FC236}">
                <a16:creationId xmlns:a16="http://schemas.microsoft.com/office/drawing/2014/main" id="{0096F05E-748E-2D47-3DC5-6800ECD1BFD6}"/>
              </a:ext>
            </a:extLst>
          </p:cNvPr>
          <p:cNvSpPr txBox="1"/>
          <p:nvPr/>
        </p:nvSpPr>
        <p:spPr>
          <a:xfrm>
            <a:off x="1920225" y="3158781"/>
            <a:ext cx="219075" cy="369332"/>
          </a:xfrm>
          <a:prstGeom prst="rect">
            <a:avLst/>
          </a:prstGeom>
          <a:noFill/>
        </p:spPr>
        <p:txBody>
          <a:bodyPr wrap="square" rtlCol="0">
            <a:spAutoFit/>
          </a:bodyPr>
          <a:lstStyle/>
          <a:p>
            <a:r>
              <a:rPr lang="fr-FR" b="1" dirty="0">
                <a:solidFill>
                  <a:srgbClr val="000000"/>
                </a:solidFill>
              </a:rPr>
              <a:t>2</a:t>
            </a:r>
          </a:p>
        </p:txBody>
      </p:sp>
      <p:sp>
        <p:nvSpPr>
          <p:cNvPr id="14" name="ZoneTexte 13">
            <a:extLst>
              <a:ext uri="{FF2B5EF4-FFF2-40B4-BE49-F238E27FC236}">
                <a16:creationId xmlns:a16="http://schemas.microsoft.com/office/drawing/2014/main" id="{1446B3E7-2A23-6C9D-D561-20174577B4A7}"/>
              </a:ext>
            </a:extLst>
          </p:cNvPr>
          <p:cNvSpPr txBox="1"/>
          <p:nvPr/>
        </p:nvSpPr>
        <p:spPr>
          <a:xfrm>
            <a:off x="1939885" y="4226638"/>
            <a:ext cx="219075" cy="369332"/>
          </a:xfrm>
          <a:prstGeom prst="rect">
            <a:avLst/>
          </a:prstGeom>
          <a:noFill/>
        </p:spPr>
        <p:txBody>
          <a:bodyPr wrap="square" rtlCol="0">
            <a:spAutoFit/>
          </a:bodyPr>
          <a:lstStyle/>
          <a:p>
            <a:r>
              <a:rPr lang="fr-FR" b="1" dirty="0">
                <a:solidFill>
                  <a:srgbClr val="000000"/>
                </a:solidFill>
              </a:rPr>
              <a:t>3</a:t>
            </a:r>
          </a:p>
        </p:txBody>
      </p:sp>
      <p:sp>
        <p:nvSpPr>
          <p:cNvPr id="15" name="ZoneTexte 14">
            <a:extLst>
              <a:ext uri="{FF2B5EF4-FFF2-40B4-BE49-F238E27FC236}">
                <a16:creationId xmlns:a16="http://schemas.microsoft.com/office/drawing/2014/main" id="{88D9D2D5-ED5E-4FFF-A2A5-5239A627D5E4}"/>
              </a:ext>
            </a:extLst>
          </p:cNvPr>
          <p:cNvSpPr txBox="1"/>
          <p:nvPr/>
        </p:nvSpPr>
        <p:spPr>
          <a:xfrm>
            <a:off x="2800350" y="2031480"/>
            <a:ext cx="7543800" cy="369332"/>
          </a:xfrm>
          <a:prstGeom prst="rect">
            <a:avLst/>
          </a:prstGeom>
          <a:noFill/>
        </p:spPr>
        <p:txBody>
          <a:bodyPr wrap="square" rtlCol="0">
            <a:spAutoFit/>
          </a:bodyPr>
          <a:lstStyle/>
          <a:p>
            <a:r>
              <a:rPr lang="fr-FR" dirty="0"/>
              <a:t>Allocation adulte handicapé : déclaration des avantages non cumulables</a:t>
            </a:r>
          </a:p>
        </p:txBody>
      </p:sp>
      <p:sp>
        <p:nvSpPr>
          <p:cNvPr id="16" name="ZoneTexte 15">
            <a:extLst>
              <a:ext uri="{FF2B5EF4-FFF2-40B4-BE49-F238E27FC236}">
                <a16:creationId xmlns:a16="http://schemas.microsoft.com/office/drawing/2014/main" id="{58D70CE2-D8CA-47EC-9E1F-EE432A390687}"/>
              </a:ext>
            </a:extLst>
          </p:cNvPr>
          <p:cNvSpPr txBox="1"/>
          <p:nvPr/>
        </p:nvSpPr>
        <p:spPr>
          <a:xfrm>
            <a:off x="2769825" y="3158781"/>
            <a:ext cx="6343650" cy="369332"/>
          </a:xfrm>
          <a:prstGeom prst="rect">
            <a:avLst/>
          </a:prstGeom>
          <a:noFill/>
        </p:spPr>
        <p:txBody>
          <a:bodyPr wrap="square" rtlCol="0">
            <a:spAutoFit/>
          </a:bodyPr>
          <a:lstStyle/>
          <a:p>
            <a:r>
              <a:rPr lang="fr-FR" dirty="0"/>
              <a:t>Etudiants boursiers : renouvellement des droits</a:t>
            </a:r>
          </a:p>
        </p:txBody>
      </p:sp>
      <p:sp>
        <p:nvSpPr>
          <p:cNvPr id="17" name="ZoneTexte 16">
            <a:extLst>
              <a:ext uri="{FF2B5EF4-FFF2-40B4-BE49-F238E27FC236}">
                <a16:creationId xmlns:a16="http://schemas.microsoft.com/office/drawing/2014/main" id="{4033C704-5A05-1A28-D3D7-FDEDA03954C1}"/>
              </a:ext>
            </a:extLst>
          </p:cNvPr>
          <p:cNvSpPr txBox="1"/>
          <p:nvPr/>
        </p:nvSpPr>
        <p:spPr>
          <a:xfrm>
            <a:off x="2769825" y="5379999"/>
            <a:ext cx="6096000" cy="646331"/>
          </a:xfrm>
          <a:prstGeom prst="rect">
            <a:avLst/>
          </a:prstGeom>
          <a:noFill/>
        </p:spPr>
        <p:txBody>
          <a:bodyPr wrap="square">
            <a:spAutoFit/>
          </a:bodyPr>
          <a:lstStyle/>
          <a:p>
            <a:r>
              <a:rPr lang="fr-FR" sz="1800" b="1" i="0" u="none" strike="noStrike" dirty="0">
                <a:solidFill>
                  <a:srgbClr val="82AEFF"/>
                </a:solidFill>
                <a:effectLst/>
                <a:latin typeface="Roboto" panose="02000000000000000000" pitchFamily="2" charset="0"/>
              </a:rPr>
              <a:t>À venir </a:t>
            </a:r>
            <a:r>
              <a:rPr lang="fr-FR" sz="1800" b="0" i="0" u="none" strike="noStrike" dirty="0">
                <a:solidFill>
                  <a:srgbClr val="09204E"/>
                </a:solidFill>
                <a:effectLst/>
                <a:latin typeface="Roboto" panose="02000000000000000000" pitchFamily="2" charset="0"/>
              </a:rPr>
              <a:t>: une nouvelle version du site internet des pensions alimentaires</a:t>
            </a:r>
            <a:endParaRPr lang="fr-FR" dirty="0"/>
          </a:p>
        </p:txBody>
      </p:sp>
      <p:sp>
        <p:nvSpPr>
          <p:cNvPr id="18" name="Ellipse 17">
            <a:extLst>
              <a:ext uri="{FF2B5EF4-FFF2-40B4-BE49-F238E27FC236}">
                <a16:creationId xmlns:a16="http://schemas.microsoft.com/office/drawing/2014/main" id="{BBB812E0-B2F4-CEF1-FF63-1CE06689E486}"/>
              </a:ext>
            </a:extLst>
          </p:cNvPr>
          <p:cNvSpPr/>
          <p:nvPr/>
        </p:nvSpPr>
        <p:spPr>
          <a:xfrm>
            <a:off x="1882921" y="5330913"/>
            <a:ext cx="355142" cy="369332"/>
          </a:xfrm>
          <a:prstGeom prst="ellipse">
            <a:avLst/>
          </a:prstGeom>
          <a:solidFill>
            <a:srgbClr val="82AE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19" name="ZoneTexte 18">
            <a:extLst>
              <a:ext uri="{FF2B5EF4-FFF2-40B4-BE49-F238E27FC236}">
                <a16:creationId xmlns:a16="http://schemas.microsoft.com/office/drawing/2014/main" id="{11BF46A5-60F8-8F8F-444C-D5636A362666}"/>
              </a:ext>
            </a:extLst>
          </p:cNvPr>
          <p:cNvSpPr txBox="1"/>
          <p:nvPr/>
        </p:nvSpPr>
        <p:spPr>
          <a:xfrm>
            <a:off x="1907104" y="5334634"/>
            <a:ext cx="219075" cy="369332"/>
          </a:xfrm>
          <a:prstGeom prst="rect">
            <a:avLst/>
          </a:prstGeom>
          <a:noFill/>
        </p:spPr>
        <p:txBody>
          <a:bodyPr wrap="square" rtlCol="0">
            <a:spAutoFit/>
          </a:bodyPr>
          <a:lstStyle/>
          <a:p>
            <a:r>
              <a:rPr lang="fr-FR" b="1" dirty="0">
                <a:solidFill>
                  <a:srgbClr val="000000"/>
                </a:solidFill>
              </a:rPr>
              <a:t>4</a:t>
            </a:r>
          </a:p>
        </p:txBody>
      </p:sp>
    </p:spTree>
    <p:extLst>
      <p:ext uri="{BB962C8B-B14F-4D97-AF65-F5344CB8AC3E}">
        <p14:creationId xmlns:p14="http://schemas.microsoft.com/office/powerpoint/2010/main" val="317918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D1B74-D232-6CFE-23AE-5155B3B9A0EC}"/>
              </a:ext>
            </a:extLst>
          </p:cNvPr>
          <p:cNvSpPr>
            <a:spLocks noGrp="1"/>
          </p:cNvSpPr>
          <p:nvPr>
            <p:ph type="title" idx="4294967295"/>
          </p:nvPr>
        </p:nvSpPr>
        <p:spPr>
          <a:xfrm>
            <a:off x="4181475" y="2084388"/>
            <a:ext cx="8010525" cy="1344612"/>
          </a:xfrm>
        </p:spPr>
        <p:txBody>
          <a:bodyPr/>
          <a:lstStyle/>
          <a:p>
            <a:r>
              <a:rPr lang="fr-FR" dirty="0">
                <a:solidFill>
                  <a:srgbClr val="2B808D"/>
                </a:solidFill>
              </a:rPr>
              <a:t>AAH mensuel : renouvellement des droits</a:t>
            </a:r>
          </a:p>
        </p:txBody>
      </p:sp>
    </p:spTree>
    <p:extLst>
      <p:ext uri="{BB962C8B-B14F-4D97-AF65-F5344CB8AC3E}">
        <p14:creationId xmlns:p14="http://schemas.microsoft.com/office/powerpoint/2010/main" val="203500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58A7102-2E7B-AE5F-B42A-2A642625D059}"/>
              </a:ext>
            </a:extLst>
          </p:cNvPr>
          <p:cNvSpPr txBox="1"/>
          <p:nvPr/>
        </p:nvSpPr>
        <p:spPr>
          <a:xfrm>
            <a:off x="473125" y="1202750"/>
            <a:ext cx="9661476" cy="4452501"/>
          </a:xfrm>
          <a:prstGeom prst="rect">
            <a:avLst/>
          </a:prstGeom>
          <a:noFill/>
        </p:spPr>
        <p:txBody>
          <a:bodyPr wrap="square">
            <a:spAutoFit/>
          </a:bodyPr>
          <a:lstStyle/>
          <a:p>
            <a:pPr>
              <a:lnSpc>
                <a:spcPct val="200000"/>
              </a:lnSpc>
              <a:defRPr/>
            </a:pPr>
            <a:r>
              <a:rPr lang="fr-FR" sz="1600" dirty="0">
                <a:solidFill>
                  <a:srgbClr val="002060"/>
                </a:solidFill>
                <a:cs typeface="Arial" panose="020B0604020202020204" pitchFamily="34" charset="0"/>
              </a:rPr>
              <a:t>L’Allocation Adulte Handicapé (</a:t>
            </a:r>
            <a:r>
              <a:rPr lang="fr-FR" sz="1600" dirty="0" err="1">
                <a:solidFill>
                  <a:srgbClr val="002060"/>
                </a:solidFill>
                <a:cs typeface="Arial" panose="020B0604020202020204" pitchFamily="34" charset="0"/>
              </a:rPr>
              <a:t>Aah</a:t>
            </a:r>
            <a:r>
              <a:rPr lang="fr-FR" sz="1600" dirty="0">
                <a:solidFill>
                  <a:srgbClr val="002060"/>
                </a:solidFill>
                <a:cs typeface="Arial" panose="020B0604020202020204" pitchFamily="34" charset="0"/>
              </a:rPr>
              <a:t>) est soumise à critères de ressources et </a:t>
            </a:r>
            <a:r>
              <a:rPr lang="fr-FR" sz="1600" b="1" dirty="0">
                <a:solidFill>
                  <a:srgbClr val="002060"/>
                </a:solidFill>
                <a:cs typeface="Arial" panose="020B0604020202020204" pitchFamily="34" charset="0"/>
              </a:rPr>
              <a:t>n’est pas cumulable </a:t>
            </a:r>
            <a:r>
              <a:rPr lang="fr-FR" sz="1600" dirty="0">
                <a:solidFill>
                  <a:srgbClr val="002060"/>
                </a:solidFill>
                <a:cs typeface="Arial" panose="020B0604020202020204" pitchFamily="34" charset="0"/>
              </a:rPr>
              <a:t>avec les avantages vieillesse ni les pensions invalidité.</a:t>
            </a:r>
          </a:p>
          <a:p>
            <a:pPr>
              <a:lnSpc>
                <a:spcPct val="200000"/>
              </a:lnSpc>
              <a:defRPr/>
            </a:pPr>
            <a:endParaRPr lang="fr-FR" sz="1600" dirty="0">
              <a:solidFill>
                <a:srgbClr val="002060"/>
              </a:solidFill>
              <a:cs typeface="Arial" panose="020B0604020202020204" pitchFamily="34" charset="0"/>
            </a:endParaRPr>
          </a:p>
          <a:p>
            <a:pPr>
              <a:lnSpc>
                <a:spcPct val="200000"/>
              </a:lnSpc>
              <a:defRPr/>
            </a:pPr>
            <a:r>
              <a:rPr lang="fr-FR" sz="1600" dirty="0">
                <a:solidFill>
                  <a:srgbClr val="002060"/>
                </a:solidFill>
                <a:cs typeface="Arial" panose="020B0604020202020204" pitchFamily="34" charset="0"/>
              </a:rPr>
              <a:t>Ainsi, en chaque fin d’année, les bénéficiaires d’Aah qui cumulent un avantage vieillesse (pension de base et complémentaire) ou invalidité, doivent nous déclarer le montant de leur(s) pension(s) perçue(s) afin que la Caf puisse renouveler leurs droits à compter du mois de janvier suivant. </a:t>
            </a:r>
          </a:p>
          <a:p>
            <a:pPr>
              <a:lnSpc>
                <a:spcPct val="200000"/>
              </a:lnSpc>
              <a:defRPr/>
            </a:pPr>
            <a:endParaRPr lang="fr-FR" sz="1600" dirty="0">
              <a:solidFill>
                <a:srgbClr val="002060"/>
              </a:solidFill>
            </a:endParaRPr>
          </a:p>
          <a:p>
            <a:pPr>
              <a:lnSpc>
                <a:spcPct val="200000"/>
              </a:lnSpc>
            </a:pPr>
            <a:r>
              <a:rPr lang="fr-FR" sz="1600" dirty="0">
                <a:solidFill>
                  <a:srgbClr val="002060"/>
                </a:solidFill>
              </a:rPr>
              <a:t>À compter de cette année, et afin de se rapprocher au plus juste du montant réel de(s) la pension(s), l’allocataire doit nous déclarer le montant des pensions du </a:t>
            </a:r>
            <a:r>
              <a:rPr lang="fr-FR" sz="1600" b="1" dirty="0">
                <a:solidFill>
                  <a:srgbClr val="002060"/>
                </a:solidFill>
              </a:rPr>
              <a:t>mois d'</a:t>
            </a:r>
            <a:r>
              <a:rPr lang="fr-FR" sz="1600" b="1" u="sng" dirty="0">
                <a:solidFill>
                  <a:srgbClr val="002060"/>
                </a:solidFill>
              </a:rPr>
              <a:t>octobre</a:t>
            </a:r>
            <a:r>
              <a:rPr lang="fr-FR" sz="1600" dirty="0">
                <a:solidFill>
                  <a:srgbClr val="002060"/>
                </a:solidFill>
              </a:rPr>
              <a:t>.</a:t>
            </a:r>
          </a:p>
        </p:txBody>
      </p:sp>
      <p:sp>
        <p:nvSpPr>
          <p:cNvPr id="4" name="Titre 3">
            <a:extLst>
              <a:ext uri="{FF2B5EF4-FFF2-40B4-BE49-F238E27FC236}">
                <a16:creationId xmlns:a16="http://schemas.microsoft.com/office/drawing/2014/main" id="{CC3455B4-AB89-2B5B-AD81-4A031C1C588E}"/>
              </a:ext>
            </a:extLst>
          </p:cNvPr>
          <p:cNvSpPr>
            <a:spLocks noGrp="1"/>
          </p:cNvSpPr>
          <p:nvPr>
            <p:ph type="title"/>
          </p:nvPr>
        </p:nvSpPr>
        <p:spPr/>
        <p:txBody>
          <a:bodyPr/>
          <a:lstStyle/>
          <a:p>
            <a:r>
              <a:rPr lang="fr-FR" dirty="0"/>
              <a:t>Modification dans la déclaration de pension vieillesse</a:t>
            </a:r>
          </a:p>
        </p:txBody>
      </p:sp>
      <p:sp>
        <p:nvSpPr>
          <p:cNvPr id="10" name="Espace réservé du numéro de diapositive 6">
            <a:extLst>
              <a:ext uri="{FF2B5EF4-FFF2-40B4-BE49-F238E27FC236}">
                <a16:creationId xmlns:a16="http://schemas.microsoft.com/office/drawing/2014/main" id="{263B8133-AD5E-A07F-8BC9-F562B0B0ED2B}"/>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4</a:t>
            </a:fld>
            <a:endParaRPr lang="fr-FR"/>
          </a:p>
        </p:txBody>
      </p:sp>
      <p:sp>
        <p:nvSpPr>
          <p:cNvPr id="11" name="Espace réservé du pied de page 7">
            <a:extLst>
              <a:ext uri="{FF2B5EF4-FFF2-40B4-BE49-F238E27FC236}">
                <a16:creationId xmlns:a16="http://schemas.microsoft.com/office/drawing/2014/main" id="{D7360F45-615E-2074-3CE2-F87E48CC3720}"/>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a:t>
            </a:r>
            <a:r>
              <a:rPr lang="fr-FR" dirty="0">
                <a:latin typeface="Roboto" panose="02000000000000000000" pitchFamily="2" charset="0"/>
                <a:ea typeface="Roboto" panose="02000000000000000000" pitchFamily="2" charset="0"/>
                <a:cs typeface="Roboto" panose="02000000000000000000" pitchFamily="2" charset="0"/>
              </a:rPr>
              <a:t>novembre</a:t>
            </a:r>
            <a:r>
              <a:rPr lang="fr-FR" cap="none" dirty="0">
                <a:latin typeface="Roboto" panose="02000000000000000000" pitchFamily="2" charset="0"/>
                <a:ea typeface="Roboto" panose="02000000000000000000" pitchFamily="2" charset="0"/>
                <a:cs typeface="Roboto" panose="02000000000000000000" pitchFamily="2" charset="0"/>
              </a:rPr>
              <a:t> 2025</a:t>
            </a:r>
          </a:p>
        </p:txBody>
      </p:sp>
      <p:sp>
        <p:nvSpPr>
          <p:cNvPr id="12" name="Bouton d’action : accueil 11">
            <a:hlinkClick r:id="rId3" action="ppaction://hlinksldjump" highlightClick="1"/>
            <a:extLst>
              <a:ext uri="{FF2B5EF4-FFF2-40B4-BE49-F238E27FC236}">
                <a16:creationId xmlns:a16="http://schemas.microsoft.com/office/drawing/2014/main" id="{6A2A4FC5-5A69-148A-7987-82CC16007A5D}"/>
              </a:ext>
            </a:extLst>
          </p:cNvPr>
          <p:cNvSpPr/>
          <p:nvPr/>
        </p:nvSpPr>
        <p:spPr>
          <a:xfrm>
            <a:off x="838200" y="6257365"/>
            <a:ext cx="381986" cy="364135"/>
          </a:xfrm>
          <a:prstGeom prst="actionButtonHome">
            <a:avLst/>
          </a:prstGeom>
          <a:solidFill>
            <a:srgbClr val="2E808D"/>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habits, dessin, debout, dessin humoristique&#10;&#10;Le contenu généré par l’IA peut être incorrect.">
            <a:extLst>
              <a:ext uri="{FF2B5EF4-FFF2-40B4-BE49-F238E27FC236}">
                <a16:creationId xmlns:a16="http://schemas.microsoft.com/office/drawing/2014/main" id="{1CD405CF-947E-0EC9-552F-E1F88BBEC763}"/>
              </a:ext>
            </a:extLst>
          </p:cNvPr>
          <p:cNvPicPr>
            <a:picLocks noChangeAspect="1"/>
          </p:cNvPicPr>
          <p:nvPr/>
        </p:nvPicPr>
        <p:blipFill>
          <a:blip r:embed="rId4">
            <a:extLst>
              <a:ext uri="{28A0092B-C50C-407E-A947-70E740481C1C}">
                <a14:useLocalDpi xmlns:a14="http://schemas.microsoft.com/office/drawing/2010/main" val="0"/>
              </a:ext>
            </a:extLst>
          </a:blip>
          <a:srcRect b="3012"/>
          <a:stretch/>
        </p:blipFill>
        <p:spPr>
          <a:xfrm>
            <a:off x="9696583" y="1295400"/>
            <a:ext cx="2372506" cy="4629150"/>
          </a:xfrm>
          <a:prstGeom prst="rect">
            <a:avLst/>
          </a:prstGeom>
        </p:spPr>
      </p:pic>
    </p:spTree>
    <p:extLst>
      <p:ext uri="{BB962C8B-B14F-4D97-AF65-F5344CB8AC3E}">
        <p14:creationId xmlns:p14="http://schemas.microsoft.com/office/powerpoint/2010/main" val="137795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0BEADF-F598-1133-071D-9DAEFF85BA8A}"/>
              </a:ext>
            </a:extLst>
          </p:cNvPr>
          <p:cNvPicPr>
            <a:picLocks noChangeAspect="1"/>
          </p:cNvPicPr>
          <p:nvPr/>
        </p:nvPicPr>
        <p:blipFill>
          <a:blip r:embed="rId3"/>
          <a:stretch>
            <a:fillRect/>
          </a:stretch>
        </p:blipFill>
        <p:spPr>
          <a:xfrm>
            <a:off x="806697" y="2025319"/>
            <a:ext cx="4215679" cy="3773800"/>
          </a:xfrm>
          <a:prstGeom prst="rect">
            <a:avLst/>
          </a:prstGeom>
          <a:ln>
            <a:noFill/>
          </a:ln>
          <a:effectLst>
            <a:outerShdw blurRad="63500" sx="102000" sy="102000" algn="ctr" rotWithShape="0">
              <a:prstClr val="black">
                <a:alpha val="40000"/>
              </a:prstClr>
            </a:outerShdw>
          </a:effectLst>
        </p:spPr>
      </p:pic>
      <p:sp>
        <p:nvSpPr>
          <p:cNvPr id="7" name="ZoneTexte 6">
            <a:extLst>
              <a:ext uri="{FF2B5EF4-FFF2-40B4-BE49-F238E27FC236}">
                <a16:creationId xmlns:a16="http://schemas.microsoft.com/office/drawing/2014/main" id="{213476F7-926E-F37B-403D-3724E8E4E36F}"/>
              </a:ext>
            </a:extLst>
          </p:cNvPr>
          <p:cNvSpPr txBox="1"/>
          <p:nvPr/>
        </p:nvSpPr>
        <p:spPr>
          <a:xfrm>
            <a:off x="348756" y="1392936"/>
            <a:ext cx="5131559" cy="461665"/>
          </a:xfrm>
          <a:prstGeom prst="rect">
            <a:avLst/>
          </a:prstGeom>
          <a:noFill/>
        </p:spPr>
        <p:txBody>
          <a:bodyPr wrap="square">
            <a:spAutoFit/>
          </a:bodyPr>
          <a:lstStyle/>
          <a:p>
            <a:pPr algn="ctr"/>
            <a:r>
              <a:rPr lang="fr-FR" sz="1200" b="1" dirty="0">
                <a:solidFill>
                  <a:srgbClr val="002060"/>
                </a:solidFill>
              </a:rPr>
              <a:t>Affichage d’un pop-up au niveau de l’écran de saisie de la déclaration pour alerter l’allocataire qu’il doit désormais indiquer le mois d’octobre.</a:t>
            </a:r>
          </a:p>
        </p:txBody>
      </p:sp>
      <p:pic>
        <p:nvPicPr>
          <p:cNvPr id="8" name="Picture 3">
            <a:extLst>
              <a:ext uri="{FF2B5EF4-FFF2-40B4-BE49-F238E27FC236}">
                <a16:creationId xmlns:a16="http://schemas.microsoft.com/office/drawing/2014/main" id="{2C127E08-333B-9F5A-0AF0-AED7C996F883}"/>
              </a:ext>
            </a:extLst>
          </p:cNvPr>
          <p:cNvPicPr>
            <a:picLocks noChangeAspect="1"/>
          </p:cNvPicPr>
          <p:nvPr/>
        </p:nvPicPr>
        <p:blipFill>
          <a:blip r:embed="rId4"/>
          <a:stretch>
            <a:fillRect/>
          </a:stretch>
        </p:blipFill>
        <p:spPr>
          <a:xfrm>
            <a:off x="6202080" y="2628891"/>
            <a:ext cx="5328341" cy="2893903"/>
          </a:xfrm>
          <a:prstGeom prst="roundRect">
            <a:avLst>
              <a:gd name="adj" fmla="val 0"/>
            </a:avLst>
          </a:prstGeom>
          <a:solidFill>
            <a:srgbClr val="FFFFFF">
              <a:shade val="85000"/>
            </a:srgbClr>
          </a:solidFill>
          <a:ln>
            <a:noFill/>
          </a:ln>
          <a:effectLst>
            <a:outerShdw blurRad="63500" sx="102000" sy="102000" algn="ctr" rotWithShape="0">
              <a:prstClr val="black">
                <a:alpha val="40000"/>
              </a:prstClr>
            </a:outerShdw>
          </a:effectLst>
        </p:spPr>
      </p:pic>
      <p:sp>
        <p:nvSpPr>
          <p:cNvPr id="10" name="ZoneTexte 9">
            <a:extLst>
              <a:ext uri="{FF2B5EF4-FFF2-40B4-BE49-F238E27FC236}">
                <a16:creationId xmlns:a16="http://schemas.microsoft.com/office/drawing/2014/main" id="{BBD526D5-5417-7DE9-35B7-C029A2E68E71}"/>
              </a:ext>
            </a:extLst>
          </p:cNvPr>
          <p:cNvSpPr txBox="1"/>
          <p:nvPr/>
        </p:nvSpPr>
        <p:spPr>
          <a:xfrm>
            <a:off x="6985857" y="2021169"/>
            <a:ext cx="3760785" cy="461665"/>
          </a:xfrm>
          <a:prstGeom prst="rect">
            <a:avLst/>
          </a:prstGeom>
          <a:noFill/>
        </p:spPr>
        <p:txBody>
          <a:bodyPr wrap="square">
            <a:spAutoFit/>
          </a:bodyPr>
          <a:lstStyle/>
          <a:p>
            <a:pPr algn="ctr"/>
            <a:r>
              <a:rPr lang="fr-FR" sz="1200" b="1" dirty="0">
                <a:solidFill>
                  <a:srgbClr val="002060"/>
                </a:solidFill>
              </a:rPr>
              <a:t>Modification du mois demandé sur l’écran de saisie (en gras pour attirer l’attention)</a:t>
            </a:r>
          </a:p>
        </p:txBody>
      </p:sp>
      <p:sp>
        <p:nvSpPr>
          <p:cNvPr id="11" name="Rectangle : coins arrondis 10">
            <a:extLst>
              <a:ext uri="{FF2B5EF4-FFF2-40B4-BE49-F238E27FC236}">
                <a16:creationId xmlns:a16="http://schemas.microsoft.com/office/drawing/2014/main" id="{C304DF87-9576-796E-8AEC-47A40E8918A4}"/>
              </a:ext>
            </a:extLst>
          </p:cNvPr>
          <p:cNvSpPr/>
          <p:nvPr/>
        </p:nvSpPr>
        <p:spPr>
          <a:xfrm>
            <a:off x="6378054" y="4567451"/>
            <a:ext cx="2347415" cy="14557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14" name="Titre 3">
            <a:extLst>
              <a:ext uri="{FF2B5EF4-FFF2-40B4-BE49-F238E27FC236}">
                <a16:creationId xmlns:a16="http://schemas.microsoft.com/office/drawing/2014/main" id="{B91A0685-E581-EA89-0EB7-C122FF66CF6D}"/>
              </a:ext>
            </a:extLst>
          </p:cNvPr>
          <p:cNvSpPr>
            <a:spLocks noGrp="1"/>
          </p:cNvSpPr>
          <p:nvPr>
            <p:ph type="title"/>
          </p:nvPr>
        </p:nvSpPr>
        <p:spPr>
          <a:xfrm>
            <a:off x="838200" y="236500"/>
            <a:ext cx="10837862" cy="661168"/>
          </a:xfrm>
        </p:spPr>
        <p:txBody>
          <a:bodyPr/>
          <a:lstStyle/>
          <a:p>
            <a:r>
              <a:rPr lang="fr-FR" dirty="0"/>
              <a:t>Caf.fr : télédéclaration pension vieillesse</a:t>
            </a:r>
          </a:p>
        </p:txBody>
      </p:sp>
      <p:sp>
        <p:nvSpPr>
          <p:cNvPr id="3" name="Espace réservé du numéro de diapositive 6">
            <a:extLst>
              <a:ext uri="{FF2B5EF4-FFF2-40B4-BE49-F238E27FC236}">
                <a16:creationId xmlns:a16="http://schemas.microsoft.com/office/drawing/2014/main" id="{67805F76-B788-088B-5B19-9DD08800CF9C}"/>
              </a:ext>
            </a:extLst>
          </p:cNvPr>
          <p:cNvSpPr>
            <a:spLocks noGrp="1"/>
          </p:cNvSpPr>
          <p:nvPr>
            <p:ph type="sldNum" sz="quarter" idx="4"/>
          </p:nvPr>
        </p:nvSpPr>
        <p:spPr>
          <a:xfrm>
            <a:off x="11294076" y="6356350"/>
            <a:ext cx="381986" cy="365125"/>
          </a:xfrm>
        </p:spPr>
        <p:txBody>
          <a:bodyPr/>
          <a:lstStyle/>
          <a:p>
            <a:fld id="{05787BFD-843A-4602-B314-707DEED37BF7}" type="slidenum">
              <a:rPr lang="fr-FR" smtClean="0"/>
              <a:pPr/>
              <a:t>5</a:t>
            </a:fld>
            <a:endParaRPr lang="fr-FR"/>
          </a:p>
        </p:txBody>
      </p:sp>
      <p:sp>
        <p:nvSpPr>
          <p:cNvPr id="5" name="Espace réservé du pied de page 7">
            <a:extLst>
              <a:ext uri="{FF2B5EF4-FFF2-40B4-BE49-F238E27FC236}">
                <a16:creationId xmlns:a16="http://schemas.microsoft.com/office/drawing/2014/main" id="{B9424623-0C64-F386-9C98-22729AC15AC2}"/>
              </a:ext>
            </a:extLst>
          </p:cNvPr>
          <p:cNvSpPr>
            <a:spLocks noGrp="1"/>
          </p:cNvSpPr>
          <p:nvPr>
            <p:ph type="ftr" sz="quarter" idx="4294967295"/>
          </p:nvPr>
        </p:nvSpPr>
        <p:spPr>
          <a:xfrm>
            <a:off x="5704764"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a:t>
            </a:r>
            <a:r>
              <a:rPr lang="fr-FR" dirty="0">
                <a:latin typeface="Roboto" panose="02000000000000000000" pitchFamily="2" charset="0"/>
                <a:ea typeface="Roboto" panose="02000000000000000000" pitchFamily="2" charset="0"/>
                <a:cs typeface="Roboto" panose="02000000000000000000" pitchFamily="2" charset="0"/>
              </a:rPr>
              <a:t>novembre</a:t>
            </a:r>
            <a:r>
              <a:rPr lang="fr-FR" cap="none" dirty="0">
                <a:latin typeface="Roboto" panose="02000000000000000000" pitchFamily="2" charset="0"/>
                <a:ea typeface="Roboto" panose="02000000000000000000" pitchFamily="2" charset="0"/>
                <a:cs typeface="Roboto" panose="02000000000000000000" pitchFamily="2" charset="0"/>
              </a:rPr>
              <a:t> 2025</a:t>
            </a:r>
          </a:p>
        </p:txBody>
      </p:sp>
      <p:sp>
        <p:nvSpPr>
          <p:cNvPr id="6" name="Bouton d’action : accueil 5">
            <a:hlinkClick r:id="rId5" action="ppaction://hlinksldjump" highlightClick="1"/>
            <a:extLst>
              <a:ext uri="{FF2B5EF4-FFF2-40B4-BE49-F238E27FC236}">
                <a16:creationId xmlns:a16="http://schemas.microsoft.com/office/drawing/2014/main" id="{29F3D2C8-6F2C-5A0B-1C25-31FC2C5409BD}"/>
              </a:ext>
            </a:extLst>
          </p:cNvPr>
          <p:cNvSpPr/>
          <p:nvPr/>
        </p:nvSpPr>
        <p:spPr>
          <a:xfrm>
            <a:off x="838200" y="6257365"/>
            <a:ext cx="381986" cy="364135"/>
          </a:xfrm>
          <a:prstGeom prst="actionButtonHome">
            <a:avLst/>
          </a:prstGeom>
          <a:solidFill>
            <a:srgbClr val="2E808D"/>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005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3F5688B-9DD0-5AEF-A647-4B18F789DDAE}"/>
              </a:ext>
            </a:extLst>
          </p:cNvPr>
          <p:cNvSpPr>
            <a:spLocks noGrp="1"/>
          </p:cNvSpPr>
          <p:nvPr>
            <p:ph type="body" sz="quarter" idx="10"/>
          </p:nvPr>
        </p:nvSpPr>
        <p:spPr/>
        <p:txBody>
          <a:bodyPr/>
          <a:lstStyle/>
          <a:p>
            <a:r>
              <a:rPr lang="fr-FR" dirty="0"/>
              <a:t>Etudiants boursiers : renouvellement des droits</a:t>
            </a:r>
          </a:p>
        </p:txBody>
      </p:sp>
    </p:spTree>
    <p:extLst>
      <p:ext uri="{BB962C8B-B14F-4D97-AF65-F5344CB8AC3E}">
        <p14:creationId xmlns:p14="http://schemas.microsoft.com/office/powerpoint/2010/main" val="360597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70C4A-87DC-F85B-CFA0-84697E60EF9F}"/>
              </a:ext>
            </a:extLst>
          </p:cNvPr>
          <p:cNvSpPr>
            <a:spLocks noGrp="1"/>
          </p:cNvSpPr>
          <p:nvPr>
            <p:ph type="title"/>
          </p:nvPr>
        </p:nvSpPr>
        <p:spPr/>
        <p:txBody>
          <a:bodyPr/>
          <a:lstStyle/>
          <a:p>
            <a:r>
              <a:rPr lang="fr-FR" dirty="0"/>
              <a:t>Renouvellement des droits des étudiants boursiers</a:t>
            </a:r>
          </a:p>
        </p:txBody>
      </p:sp>
      <p:sp>
        <p:nvSpPr>
          <p:cNvPr id="15" name="Espace réservé du numéro de diapositive 6">
            <a:extLst>
              <a:ext uri="{FF2B5EF4-FFF2-40B4-BE49-F238E27FC236}">
                <a16:creationId xmlns:a16="http://schemas.microsoft.com/office/drawing/2014/main" id="{E20AE6FA-D338-A76D-2FE4-940B3411672F}"/>
              </a:ext>
            </a:extLst>
          </p:cNvPr>
          <p:cNvSpPr>
            <a:spLocks noGrp="1"/>
          </p:cNvSpPr>
          <p:nvPr>
            <p:ph type="sldNum" sz="quarter" idx="4"/>
          </p:nvPr>
        </p:nvSpPr>
        <p:spPr/>
        <p:txBody>
          <a:bodyPr/>
          <a:lstStyle/>
          <a:p>
            <a:fld id="{05787BFD-843A-4602-B314-707DEED37BF7}" type="slidenum">
              <a:rPr lang="fr-FR" smtClean="0"/>
              <a:pPr/>
              <a:t>7</a:t>
            </a:fld>
            <a:endParaRPr lang="fr-FR"/>
          </a:p>
        </p:txBody>
      </p:sp>
      <p:sp>
        <p:nvSpPr>
          <p:cNvPr id="16" name="Espace réservé du pied de page 7">
            <a:extLst>
              <a:ext uri="{FF2B5EF4-FFF2-40B4-BE49-F238E27FC236}">
                <a16:creationId xmlns:a16="http://schemas.microsoft.com/office/drawing/2014/main" id="{EB16F303-5B77-0F80-6F0F-2414202A6651}"/>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a:t>
            </a:r>
            <a:r>
              <a:rPr lang="fr-FR" dirty="0">
                <a:latin typeface="Roboto" panose="02000000000000000000" pitchFamily="2" charset="0"/>
                <a:ea typeface="Roboto" panose="02000000000000000000" pitchFamily="2" charset="0"/>
                <a:cs typeface="Roboto" panose="02000000000000000000" pitchFamily="2" charset="0"/>
              </a:rPr>
              <a:t>novembre</a:t>
            </a:r>
            <a:r>
              <a:rPr lang="fr-FR" cap="none" dirty="0">
                <a:latin typeface="Roboto" panose="02000000000000000000" pitchFamily="2" charset="0"/>
                <a:ea typeface="Roboto" panose="02000000000000000000" pitchFamily="2" charset="0"/>
                <a:cs typeface="Roboto" panose="02000000000000000000" pitchFamily="2" charset="0"/>
              </a:rPr>
              <a:t> 2025</a:t>
            </a:r>
          </a:p>
        </p:txBody>
      </p:sp>
      <p:sp>
        <p:nvSpPr>
          <p:cNvPr id="9" name="ZoneTexte 8">
            <a:extLst>
              <a:ext uri="{FF2B5EF4-FFF2-40B4-BE49-F238E27FC236}">
                <a16:creationId xmlns:a16="http://schemas.microsoft.com/office/drawing/2014/main" id="{B89FDD0B-C919-7D34-283A-AA9159A77D08}"/>
              </a:ext>
            </a:extLst>
          </p:cNvPr>
          <p:cNvSpPr txBox="1"/>
          <p:nvPr/>
        </p:nvSpPr>
        <p:spPr>
          <a:xfrm>
            <a:off x="784669" y="1735571"/>
            <a:ext cx="6904748" cy="1005403"/>
          </a:xfrm>
          <a:prstGeom prst="rect">
            <a:avLst/>
          </a:prstGeom>
          <a:noFill/>
        </p:spPr>
        <p:txBody>
          <a:bodyPr wrap="square" rtlCol="0">
            <a:spAutoFit/>
          </a:bodyPr>
          <a:lstStyle/>
          <a:p>
            <a:pPr>
              <a:lnSpc>
                <a:spcPct val="200000"/>
              </a:lnSpc>
            </a:pPr>
            <a:r>
              <a:rPr lang="fr-FR" sz="1600" dirty="0"/>
              <a:t>La Caf doit savoir si un étudiant, déjà bénéficiaire d’une bourse, la garde pour calculer ses droits à partir de janvier 2026.</a:t>
            </a:r>
          </a:p>
        </p:txBody>
      </p:sp>
      <p:sp>
        <p:nvSpPr>
          <p:cNvPr id="10" name="ZoneTexte 9">
            <a:extLst>
              <a:ext uri="{FF2B5EF4-FFF2-40B4-BE49-F238E27FC236}">
                <a16:creationId xmlns:a16="http://schemas.microsoft.com/office/drawing/2014/main" id="{C305415B-46E2-9B87-7F50-501FF107588E}"/>
              </a:ext>
            </a:extLst>
          </p:cNvPr>
          <p:cNvSpPr txBox="1"/>
          <p:nvPr/>
        </p:nvSpPr>
        <p:spPr>
          <a:xfrm>
            <a:off x="781489" y="5041748"/>
            <a:ext cx="6904748" cy="338554"/>
          </a:xfrm>
          <a:prstGeom prst="rect">
            <a:avLst/>
          </a:prstGeom>
          <a:noFill/>
        </p:spPr>
        <p:txBody>
          <a:bodyPr wrap="square" rtlCol="0">
            <a:spAutoFit/>
          </a:bodyPr>
          <a:lstStyle/>
          <a:p>
            <a:r>
              <a:rPr lang="fr-FR" sz="1600" dirty="0"/>
              <a:t>Les dossiers pourront être mis à jour à partir du </a:t>
            </a:r>
            <a:r>
              <a:rPr lang="fr-FR" sz="1600" b="1" dirty="0"/>
              <a:t>27 novembre 2025</a:t>
            </a:r>
            <a:r>
              <a:rPr lang="fr-FR" sz="1600" dirty="0"/>
              <a:t>.</a:t>
            </a:r>
          </a:p>
        </p:txBody>
      </p:sp>
      <p:pic>
        <p:nvPicPr>
          <p:cNvPr id="1026" name="Picture 2">
            <a:extLst>
              <a:ext uri="{FF2B5EF4-FFF2-40B4-BE49-F238E27FC236}">
                <a16:creationId xmlns:a16="http://schemas.microsoft.com/office/drawing/2014/main" id="{5EECEEEC-5954-2112-5C16-D486740CF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138" y="852487"/>
            <a:ext cx="3857625" cy="5686425"/>
          </a:xfrm>
          <a:prstGeom prst="rect">
            <a:avLst/>
          </a:prstGeom>
          <a:noFill/>
          <a:extLst>
            <a:ext uri="{909E8E84-426E-40DD-AFC4-6F175D3DCCD1}">
              <a14:hiddenFill xmlns:a14="http://schemas.microsoft.com/office/drawing/2010/main">
                <a:solidFill>
                  <a:srgbClr val="FFFFFF"/>
                </a:solidFill>
              </a14:hiddenFill>
            </a:ext>
          </a:extLst>
        </p:spPr>
      </p:pic>
      <p:sp>
        <p:nvSpPr>
          <p:cNvPr id="17" name="Bouton d’action : accueil 16">
            <a:hlinkClick r:id="rId4" action="ppaction://hlinksldjump" highlightClick="1"/>
            <a:extLst>
              <a:ext uri="{FF2B5EF4-FFF2-40B4-BE49-F238E27FC236}">
                <a16:creationId xmlns:a16="http://schemas.microsoft.com/office/drawing/2014/main" id="{B00DC8C9-A51B-8953-E73F-BCC793E6422A}"/>
              </a:ext>
            </a:extLst>
          </p:cNvPr>
          <p:cNvSpPr/>
          <p:nvPr/>
        </p:nvSpPr>
        <p:spPr>
          <a:xfrm>
            <a:off x="838200" y="6257365"/>
            <a:ext cx="381986" cy="364135"/>
          </a:xfrm>
          <a:prstGeom prst="actionButtonHome">
            <a:avLst/>
          </a:prstGeom>
          <a:solidFill>
            <a:schemeClr val="accent1">
              <a:lumMod val="40000"/>
              <a:lumOff val="6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1D672AA2-882F-D454-A7B9-C81A1194CE44}"/>
              </a:ext>
            </a:extLst>
          </p:cNvPr>
          <p:cNvSpPr txBox="1"/>
          <p:nvPr/>
        </p:nvSpPr>
        <p:spPr>
          <a:xfrm>
            <a:off x="784669" y="3258267"/>
            <a:ext cx="6948044" cy="1005403"/>
          </a:xfrm>
          <a:prstGeom prst="rect">
            <a:avLst/>
          </a:prstGeom>
          <a:noFill/>
        </p:spPr>
        <p:txBody>
          <a:bodyPr wrap="square">
            <a:spAutoFit/>
          </a:bodyPr>
          <a:lstStyle/>
          <a:p>
            <a:pPr>
              <a:lnSpc>
                <a:spcPct val="200000"/>
              </a:lnSpc>
            </a:pPr>
            <a:r>
              <a:rPr lang="fr-FR" sz="1600" dirty="0"/>
              <a:t>Caf adresse un </a:t>
            </a:r>
            <a:r>
              <a:rPr lang="fr-FR" sz="1600" b="1" dirty="0"/>
              <a:t>mail/courrier/SMS </a:t>
            </a:r>
            <a:r>
              <a:rPr lang="fr-FR" sz="1600" dirty="0"/>
              <a:t>à cet effet aux personnes concernées pour les inciter à préciser leur situation.</a:t>
            </a:r>
          </a:p>
        </p:txBody>
      </p:sp>
    </p:spTree>
    <p:extLst>
      <p:ext uri="{BB962C8B-B14F-4D97-AF65-F5344CB8AC3E}">
        <p14:creationId xmlns:p14="http://schemas.microsoft.com/office/powerpoint/2010/main" val="148021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A76FCA-C607-A1C1-4BCA-71ABDED7C68A}"/>
              </a:ext>
            </a:extLst>
          </p:cNvPr>
          <p:cNvSpPr>
            <a:spLocks noGrp="1"/>
          </p:cNvSpPr>
          <p:nvPr>
            <p:ph type="body" sz="quarter" idx="10"/>
          </p:nvPr>
        </p:nvSpPr>
        <p:spPr/>
        <p:txBody>
          <a:bodyPr/>
          <a:lstStyle/>
          <a:p>
            <a:r>
              <a:rPr lang="fr-FR" dirty="0"/>
              <a:t>Évolutions sur caf.fr et l’application mobile</a:t>
            </a:r>
          </a:p>
        </p:txBody>
      </p:sp>
    </p:spTree>
    <p:extLst>
      <p:ext uri="{BB962C8B-B14F-4D97-AF65-F5344CB8AC3E}">
        <p14:creationId xmlns:p14="http://schemas.microsoft.com/office/powerpoint/2010/main" val="41584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565A81-9203-3CB5-68B3-5C397FFF5064}"/>
              </a:ext>
            </a:extLst>
          </p:cNvPr>
          <p:cNvSpPr>
            <a:spLocks noGrp="1"/>
          </p:cNvSpPr>
          <p:nvPr>
            <p:ph type="title"/>
          </p:nvPr>
        </p:nvSpPr>
        <p:spPr/>
        <p:txBody>
          <a:bodyPr/>
          <a:lstStyle/>
          <a:p>
            <a:r>
              <a:rPr lang="fr-FR" dirty="0"/>
              <a:t>L’affichage des délais de traitement</a:t>
            </a:r>
          </a:p>
        </p:txBody>
      </p:sp>
      <p:sp>
        <p:nvSpPr>
          <p:cNvPr id="7" name="Espace réservé du numéro de diapositive 6">
            <a:extLst>
              <a:ext uri="{FF2B5EF4-FFF2-40B4-BE49-F238E27FC236}">
                <a16:creationId xmlns:a16="http://schemas.microsoft.com/office/drawing/2014/main" id="{B4556E61-A49A-152A-AC41-EF7A4296E6A4}"/>
              </a:ext>
            </a:extLst>
          </p:cNvPr>
          <p:cNvSpPr>
            <a:spLocks noGrp="1"/>
          </p:cNvSpPr>
          <p:nvPr>
            <p:ph type="sldNum" sz="quarter" idx="4"/>
          </p:nvPr>
        </p:nvSpPr>
        <p:spPr/>
        <p:txBody>
          <a:bodyPr/>
          <a:lstStyle/>
          <a:p>
            <a:fld id="{05787BFD-843A-4602-B314-707DEED37BF7}" type="slidenum">
              <a:rPr lang="fr-FR" smtClean="0"/>
              <a:pPr/>
              <a:t>9</a:t>
            </a:fld>
            <a:endParaRPr lang="fr-FR"/>
          </a:p>
        </p:txBody>
      </p:sp>
      <p:sp>
        <p:nvSpPr>
          <p:cNvPr id="8" name="Espace réservé du pied de page 7">
            <a:extLst>
              <a:ext uri="{FF2B5EF4-FFF2-40B4-BE49-F238E27FC236}">
                <a16:creationId xmlns:a16="http://schemas.microsoft.com/office/drawing/2014/main" id="{4A779297-9B30-9552-DA0E-C0643AC392F7}"/>
              </a:ext>
            </a:extLst>
          </p:cNvPr>
          <p:cNvSpPr>
            <a:spLocks noGrp="1"/>
          </p:cNvSpPr>
          <p:nvPr>
            <p:ph type="ftr" sz="quarter" idx="4294967295"/>
          </p:nvPr>
        </p:nvSpPr>
        <p:spPr>
          <a:xfrm>
            <a:off x="5803200" y="6356350"/>
            <a:ext cx="5400000" cy="365125"/>
          </a:xfrm>
        </p:spPr>
        <p:txBody>
          <a:bodyPr/>
          <a:lstStyle/>
          <a:p>
            <a:r>
              <a:rPr lang="fr-FR" cap="none" dirty="0">
                <a:latin typeface="Roboto" panose="02000000000000000000" pitchFamily="2" charset="0"/>
                <a:ea typeface="Roboto" panose="02000000000000000000" pitchFamily="2" charset="0"/>
                <a:cs typeface="Roboto" panose="02000000000000000000" pitchFamily="2" charset="0"/>
              </a:rPr>
              <a:t>La</a:t>
            </a:r>
            <a:r>
              <a:rPr lang="fr-FR" cap="none" dirty="0"/>
              <a:t> </a:t>
            </a:r>
            <a:r>
              <a:rPr lang="fr-FR" cap="none" dirty="0">
                <a:latin typeface="Dreaming Outloud Script Pro" panose="03050502040304050704" pitchFamily="66" charset="0"/>
                <a:cs typeface="Dreaming Outloud Script Pro" panose="03050502040304050704" pitchFamily="66" charset="0"/>
              </a:rPr>
              <a:t>mensuelle</a:t>
            </a:r>
            <a:r>
              <a:rPr lang="fr-FR" cap="none" dirty="0"/>
              <a:t> </a:t>
            </a:r>
            <a:r>
              <a:rPr lang="fr-FR" cap="none" dirty="0">
                <a:latin typeface="Roboto" panose="02000000000000000000" pitchFamily="2" charset="0"/>
                <a:ea typeface="Roboto" panose="02000000000000000000" pitchFamily="2" charset="0"/>
                <a:cs typeface="Roboto" panose="02000000000000000000" pitchFamily="2" charset="0"/>
              </a:rPr>
              <a:t>des partenaires _ novembre 2025</a:t>
            </a:r>
          </a:p>
        </p:txBody>
      </p:sp>
      <p:sp>
        <p:nvSpPr>
          <p:cNvPr id="9" name="Bouton d’action : accueil 8">
            <a:hlinkClick r:id="rId2" action="ppaction://hlinksldjump" highlightClick="1"/>
            <a:extLst>
              <a:ext uri="{FF2B5EF4-FFF2-40B4-BE49-F238E27FC236}">
                <a16:creationId xmlns:a16="http://schemas.microsoft.com/office/drawing/2014/main" id="{29D88097-74E8-F430-F8B2-6156CB7FFF59}"/>
              </a:ext>
            </a:extLst>
          </p:cNvPr>
          <p:cNvSpPr/>
          <p:nvPr/>
        </p:nvSpPr>
        <p:spPr>
          <a:xfrm>
            <a:off x="838200" y="6257365"/>
            <a:ext cx="381986" cy="364135"/>
          </a:xfrm>
          <a:prstGeom prst="actionButtonHome">
            <a:avLst/>
          </a:prstGeom>
          <a:solidFill>
            <a:srgbClr val="FFE78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980673DF-3AE7-1A91-6F18-1293126FBF33}"/>
              </a:ext>
            </a:extLst>
          </p:cNvPr>
          <p:cNvGrpSpPr/>
          <p:nvPr/>
        </p:nvGrpSpPr>
        <p:grpSpPr>
          <a:xfrm>
            <a:off x="957531" y="1048978"/>
            <a:ext cx="3860939" cy="5057076"/>
            <a:chOff x="7181310" y="336268"/>
            <a:chExt cx="4529216" cy="6020083"/>
          </a:xfrm>
        </p:grpSpPr>
        <p:pic>
          <p:nvPicPr>
            <p:cNvPr id="4" name="Image 3">
              <a:extLst>
                <a:ext uri="{FF2B5EF4-FFF2-40B4-BE49-F238E27FC236}">
                  <a16:creationId xmlns:a16="http://schemas.microsoft.com/office/drawing/2014/main" id="{2435B3EE-6465-011F-7A2B-3E65216B0076}"/>
                </a:ext>
              </a:extLst>
            </p:cNvPr>
            <p:cNvPicPr>
              <a:picLocks noChangeAspect="1"/>
            </p:cNvPicPr>
            <p:nvPr/>
          </p:nvPicPr>
          <p:blipFill>
            <a:blip r:embed="rId3"/>
            <a:stretch>
              <a:fillRect/>
            </a:stretch>
          </p:blipFill>
          <p:spPr>
            <a:xfrm>
              <a:off x="7181310" y="336268"/>
              <a:ext cx="4529216" cy="6020083"/>
            </a:xfrm>
            <a:prstGeom prst="rect">
              <a:avLst/>
            </a:prstGeom>
            <a:ln>
              <a:solidFill>
                <a:schemeClr val="tx1">
                  <a:lumMod val="65000"/>
                  <a:lumOff val="35000"/>
                </a:schemeClr>
              </a:solidFill>
            </a:ln>
          </p:spPr>
        </p:pic>
        <p:sp>
          <p:nvSpPr>
            <p:cNvPr id="5" name="Ellipse 4">
              <a:extLst>
                <a:ext uri="{FF2B5EF4-FFF2-40B4-BE49-F238E27FC236}">
                  <a16:creationId xmlns:a16="http://schemas.microsoft.com/office/drawing/2014/main" id="{C21B4A6A-C2B8-14CD-7676-D16C0EB82E3A}"/>
                </a:ext>
              </a:extLst>
            </p:cNvPr>
            <p:cNvSpPr/>
            <p:nvPr/>
          </p:nvSpPr>
          <p:spPr>
            <a:xfrm>
              <a:off x="7642980" y="4425810"/>
              <a:ext cx="184194" cy="210510"/>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6" name="Ellipse 5">
              <a:extLst>
                <a:ext uri="{FF2B5EF4-FFF2-40B4-BE49-F238E27FC236}">
                  <a16:creationId xmlns:a16="http://schemas.microsoft.com/office/drawing/2014/main" id="{3DA9AB34-F34D-82A5-51C8-B4C03F4535EA}"/>
                </a:ext>
              </a:extLst>
            </p:cNvPr>
            <p:cNvSpPr/>
            <p:nvPr/>
          </p:nvSpPr>
          <p:spPr>
            <a:xfrm>
              <a:off x="7642980" y="5895354"/>
              <a:ext cx="184194" cy="210510"/>
            </a:xfrm>
            <a:prstGeom prst="ellipse">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10" name="Ellipse 9">
              <a:extLst>
                <a:ext uri="{FF2B5EF4-FFF2-40B4-BE49-F238E27FC236}">
                  <a16:creationId xmlns:a16="http://schemas.microsoft.com/office/drawing/2014/main" id="{E5A3D05D-C420-AAE4-E6F8-A9B917C32AD5}"/>
                </a:ext>
              </a:extLst>
            </p:cNvPr>
            <p:cNvSpPr/>
            <p:nvPr/>
          </p:nvSpPr>
          <p:spPr>
            <a:xfrm>
              <a:off x="9353821" y="5895354"/>
              <a:ext cx="184194" cy="21051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grpSp>
      <p:grpSp>
        <p:nvGrpSpPr>
          <p:cNvPr id="11" name="Groupe 10">
            <a:extLst>
              <a:ext uri="{FF2B5EF4-FFF2-40B4-BE49-F238E27FC236}">
                <a16:creationId xmlns:a16="http://schemas.microsoft.com/office/drawing/2014/main" id="{B324A593-D7B7-020A-DB35-C7DD604C8766}"/>
              </a:ext>
            </a:extLst>
          </p:cNvPr>
          <p:cNvGrpSpPr/>
          <p:nvPr/>
        </p:nvGrpSpPr>
        <p:grpSpPr>
          <a:xfrm>
            <a:off x="5667067" y="2554358"/>
            <a:ext cx="2135300" cy="3530704"/>
            <a:chOff x="1164755" y="3438005"/>
            <a:chExt cx="1608933" cy="2909341"/>
          </a:xfrm>
        </p:grpSpPr>
        <p:pic>
          <p:nvPicPr>
            <p:cNvPr id="12" name="Image 11">
              <a:extLst>
                <a:ext uri="{FF2B5EF4-FFF2-40B4-BE49-F238E27FC236}">
                  <a16:creationId xmlns:a16="http://schemas.microsoft.com/office/drawing/2014/main" id="{5DB626C4-D899-5CFA-EBA7-2B0ECA59E7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56852" y="3438005"/>
              <a:ext cx="1516836" cy="2909341"/>
            </a:xfrm>
            <a:prstGeom prst="rect">
              <a:avLst/>
            </a:prstGeom>
            <a:ln>
              <a:solidFill>
                <a:schemeClr val="tx1">
                  <a:lumMod val="65000"/>
                  <a:lumOff val="35000"/>
                </a:schemeClr>
              </a:solidFill>
            </a:ln>
          </p:spPr>
        </p:pic>
        <p:sp>
          <p:nvSpPr>
            <p:cNvPr id="13" name="Ellipse 12">
              <a:extLst>
                <a:ext uri="{FF2B5EF4-FFF2-40B4-BE49-F238E27FC236}">
                  <a16:creationId xmlns:a16="http://schemas.microsoft.com/office/drawing/2014/main" id="{A3FB3CD6-CFED-9406-AF09-517ABA6E663C}"/>
                </a:ext>
              </a:extLst>
            </p:cNvPr>
            <p:cNvSpPr/>
            <p:nvPr/>
          </p:nvSpPr>
          <p:spPr>
            <a:xfrm>
              <a:off x="1164755" y="4320555"/>
              <a:ext cx="184194" cy="210510"/>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14" name="Ellipse 13">
              <a:extLst>
                <a:ext uri="{FF2B5EF4-FFF2-40B4-BE49-F238E27FC236}">
                  <a16:creationId xmlns:a16="http://schemas.microsoft.com/office/drawing/2014/main" id="{AEDC7293-368D-605A-3EFE-64A6755C4549}"/>
                </a:ext>
              </a:extLst>
            </p:cNvPr>
            <p:cNvSpPr/>
            <p:nvPr/>
          </p:nvSpPr>
          <p:spPr>
            <a:xfrm>
              <a:off x="1198836" y="5962510"/>
              <a:ext cx="184194" cy="210510"/>
            </a:xfrm>
            <a:prstGeom prst="ellipse">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15" name="Ellipse 14">
              <a:extLst>
                <a:ext uri="{FF2B5EF4-FFF2-40B4-BE49-F238E27FC236}">
                  <a16:creationId xmlns:a16="http://schemas.microsoft.com/office/drawing/2014/main" id="{CCF314E8-F9B1-8895-E677-FF10FAD7B381}"/>
                </a:ext>
              </a:extLst>
            </p:cNvPr>
            <p:cNvSpPr/>
            <p:nvPr/>
          </p:nvSpPr>
          <p:spPr>
            <a:xfrm>
              <a:off x="1934169" y="5962510"/>
              <a:ext cx="184194" cy="21051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grpSp>
      <p:grpSp>
        <p:nvGrpSpPr>
          <p:cNvPr id="16" name="Groupe 15">
            <a:extLst>
              <a:ext uri="{FF2B5EF4-FFF2-40B4-BE49-F238E27FC236}">
                <a16:creationId xmlns:a16="http://schemas.microsoft.com/office/drawing/2014/main" id="{3854A12E-79EF-CA97-1960-74ACB587DD5A}"/>
              </a:ext>
            </a:extLst>
          </p:cNvPr>
          <p:cNvGrpSpPr/>
          <p:nvPr/>
        </p:nvGrpSpPr>
        <p:grpSpPr>
          <a:xfrm>
            <a:off x="8493189" y="2554357"/>
            <a:ext cx="2203386" cy="3530704"/>
            <a:chOff x="4219083" y="3429000"/>
            <a:chExt cx="1532089" cy="2927962"/>
          </a:xfrm>
        </p:grpSpPr>
        <p:pic>
          <p:nvPicPr>
            <p:cNvPr id="17" name="Image 16">
              <a:extLst>
                <a:ext uri="{FF2B5EF4-FFF2-40B4-BE49-F238E27FC236}">
                  <a16:creationId xmlns:a16="http://schemas.microsoft.com/office/drawing/2014/main" id="{2EDE7A63-2E26-AD74-5015-9B56167FE4F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66426" y="3429000"/>
              <a:ext cx="1484746" cy="2927962"/>
            </a:xfrm>
            <a:prstGeom prst="rect">
              <a:avLst/>
            </a:prstGeom>
            <a:ln>
              <a:solidFill>
                <a:schemeClr val="tx1">
                  <a:lumMod val="65000"/>
                  <a:lumOff val="35000"/>
                </a:schemeClr>
              </a:solidFill>
            </a:ln>
          </p:spPr>
        </p:pic>
        <p:sp>
          <p:nvSpPr>
            <p:cNvPr id="18" name="Ellipse 17">
              <a:extLst>
                <a:ext uri="{FF2B5EF4-FFF2-40B4-BE49-F238E27FC236}">
                  <a16:creationId xmlns:a16="http://schemas.microsoft.com/office/drawing/2014/main" id="{24719065-D10A-518A-623C-E1FA55B357EE}"/>
                </a:ext>
              </a:extLst>
            </p:cNvPr>
            <p:cNvSpPr/>
            <p:nvPr/>
          </p:nvSpPr>
          <p:spPr>
            <a:xfrm>
              <a:off x="4240850" y="4307715"/>
              <a:ext cx="184195" cy="210510"/>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19" name="Ellipse 18">
              <a:extLst>
                <a:ext uri="{FF2B5EF4-FFF2-40B4-BE49-F238E27FC236}">
                  <a16:creationId xmlns:a16="http://schemas.microsoft.com/office/drawing/2014/main" id="{CAED24B6-928C-A6EE-D652-7FDF98A8E796}"/>
                </a:ext>
              </a:extLst>
            </p:cNvPr>
            <p:cNvSpPr/>
            <p:nvPr/>
          </p:nvSpPr>
          <p:spPr>
            <a:xfrm>
              <a:off x="4219083" y="5962510"/>
              <a:ext cx="184194" cy="210510"/>
            </a:xfrm>
            <a:prstGeom prst="ellipse">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sp>
          <p:nvSpPr>
            <p:cNvPr id="20" name="Ellipse 19">
              <a:extLst>
                <a:ext uri="{FF2B5EF4-FFF2-40B4-BE49-F238E27FC236}">
                  <a16:creationId xmlns:a16="http://schemas.microsoft.com/office/drawing/2014/main" id="{BCE5D0A4-DD57-5398-5776-03A0ADAB371E}"/>
                </a:ext>
              </a:extLst>
            </p:cNvPr>
            <p:cNvSpPr/>
            <p:nvPr/>
          </p:nvSpPr>
          <p:spPr>
            <a:xfrm>
              <a:off x="4913133" y="5962510"/>
              <a:ext cx="184194" cy="21051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marL="174625" indent="-174625" algn="l">
                <a:spcBef>
                  <a:spcPct val="20000"/>
                </a:spcBef>
                <a:buClr>
                  <a:srgbClr val="1F497D"/>
                </a:buClr>
                <a:buFont typeface="Wingdings" panose="05000000000000000000" pitchFamily="2" charset="2"/>
                <a:buChar char="§"/>
              </a:pPr>
              <a:endParaRPr lang="fr-FR" sz="1400" dirty="0" err="1">
                <a:solidFill>
                  <a:prstClr val="black"/>
                </a:solidFill>
              </a:endParaRPr>
            </a:p>
          </p:txBody>
        </p:sp>
      </p:grpSp>
      <p:sp>
        <p:nvSpPr>
          <p:cNvPr id="21" name="Espace réservé du contenu 2">
            <a:extLst>
              <a:ext uri="{FF2B5EF4-FFF2-40B4-BE49-F238E27FC236}">
                <a16:creationId xmlns:a16="http://schemas.microsoft.com/office/drawing/2014/main" id="{64DF59F0-B5E4-666B-D3E2-67E1D40672A9}"/>
              </a:ext>
            </a:extLst>
          </p:cNvPr>
          <p:cNvSpPr txBox="1">
            <a:spLocks/>
          </p:cNvSpPr>
          <p:nvPr/>
        </p:nvSpPr>
        <p:spPr>
          <a:xfrm>
            <a:off x="5023949" y="999760"/>
            <a:ext cx="7074654" cy="3335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Bold" panose="02000000000000000000" pitchFamily="2" charset="0"/>
                <a:ea typeface="Roboto Bold" panose="02000000000000000000" pitchFamily="2" charset="0"/>
                <a:cs typeface="Roboto Bold"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Roboto Bold" panose="02000000000000000000" pitchFamily="2" charset="0"/>
                <a:ea typeface="Roboto Bold" panose="02000000000000000000" pitchFamily="2" charset="0"/>
                <a:cs typeface="Roboto Bol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300" b="1" dirty="0">
                <a:latin typeface="+mn-lt"/>
              </a:rPr>
              <a:t>3 nouveaux indicateurs </a:t>
            </a:r>
            <a:r>
              <a:rPr lang="fr-FR" sz="1300" dirty="0">
                <a:latin typeface="+mn-lt"/>
              </a:rPr>
              <a:t>précisent les délais de traitements :</a:t>
            </a:r>
            <a:endParaRPr lang="fr-FR" sz="1800" b="1" dirty="0">
              <a:solidFill>
                <a:srgbClr val="000000"/>
              </a:solidFill>
              <a:latin typeface="+mn-lt"/>
              <a:ea typeface="+mn-ea"/>
              <a:cs typeface="+mn-cs"/>
            </a:endParaRPr>
          </a:p>
          <a:p>
            <a:pPr marL="0" indent="0">
              <a:lnSpc>
                <a:spcPct val="100000"/>
              </a:lnSpc>
              <a:spcBef>
                <a:spcPts val="0"/>
              </a:spcBef>
              <a:buFont typeface="Arial" panose="020B0604020202020204" pitchFamily="34" charset="0"/>
              <a:buNone/>
            </a:pPr>
            <a:endParaRPr lang="fr-FR" sz="1300" dirty="0">
              <a:latin typeface="+mn-lt"/>
            </a:endParaRPr>
          </a:p>
        </p:txBody>
      </p:sp>
      <p:sp>
        <p:nvSpPr>
          <p:cNvPr id="25" name="Organigramme : Connecteur 24">
            <a:extLst>
              <a:ext uri="{FF2B5EF4-FFF2-40B4-BE49-F238E27FC236}">
                <a16:creationId xmlns:a16="http://schemas.microsoft.com/office/drawing/2014/main" id="{E6704833-0617-DB30-2A98-1D3430EE3281}"/>
              </a:ext>
            </a:extLst>
          </p:cNvPr>
          <p:cNvSpPr/>
          <p:nvPr/>
        </p:nvSpPr>
        <p:spPr>
          <a:xfrm>
            <a:off x="5090624" y="1352550"/>
            <a:ext cx="214801" cy="216000"/>
          </a:xfrm>
          <a:prstGeom prst="flowChartConnector">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6" name="Organigramme : Connecteur 25">
            <a:extLst>
              <a:ext uri="{FF2B5EF4-FFF2-40B4-BE49-F238E27FC236}">
                <a16:creationId xmlns:a16="http://schemas.microsoft.com/office/drawing/2014/main" id="{EE5E22DC-A435-270F-D73A-BD7E5BBACDE6}"/>
              </a:ext>
            </a:extLst>
          </p:cNvPr>
          <p:cNvSpPr/>
          <p:nvPr/>
        </p:nvSpPr>
        <p:spPr>
          <a:xfrm>
            <a:off x="5090624" y="1588925"/>
            <a:ext cx="214801" cy="216000"/>
          </a:xfrm>
          <a:prstGeom prst="flowChartConnector">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7" name="Organigramme : Connecteur 26">
            <a:extLst>
              <a:ext uri="{FF2B5EF4-FFF2-40B4-BE49-F238E27FC236}">
                <a16:creationId xmlns:a16="http://schemas.microsoft.com/office/drawing/2014/main" id="{0BF96C12-14E8-9534-9A79-F5768681109D}"/>
              </a:ext>
            </a:extLst>
          </p:cNvPr>
          <p:cNvSpPr/>
          <p:nvPr/>
        </p:nvSpPr>
        <p:spPr>
          <a:xfrm>
            <a:off x="5090624" y="1825299"/>
            <a:ext cx="214801" cy="216000"/>
          </a:xfrm>
          <a:prstGeom prst="flowChartConnector">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8852ADEA-D270-3303-69B3-6A506DA2FA0C}"/>
              </a:ext>
            </a:extLst>
          </p:cNvPr>
          <p:cNvSpPr txBox="1"/>
          <p:nvPr/>
        </p:nvSpPr>
        <p:spPr>
          <a:xfrm>
            <a:off x="4955862" y="1793713"/>
            <a:ext cx="7074654" cy="292388"/>
          </a:xfrm>
          <a:prstGeom prst="rect">
            <a:avLst/>
          </a:prstGeom>
          <a:noFill/>
        </p:spPr>
        <p:txBody>
          <a:bodyPr wrap="square">
            <a:spAutoFit/>
          </a:bodyPr>
          <a:lstStyle/>
          <a:p>
            <a:pPr marL="361950" indent="0">
              <a:lnSpc>
                <a:spcPct val="100000"/>
              </a:lnSpc>
              <a:spcBef>
                <a:spcPts val="0"/>
              </a:spcBef>
              <a:buNone/>
            </a:pPr>
            <a:r>
              <a:rPr lang="fr-FR" sz="1300" dirty="0">
                <a:latin typeface="+mn-lt"/>
              </a:rPr>
              <a:t>Aide pour les victimes de violences conjugales </a:t>
            </a:r>
          </a:p>
        </p:txBody>
      </p:sp>
      <p:sp>
        <p:nvSpPr>
          <p:cNvPr id="30" name="ZoneTexte 29">
            <a:extLst>
              <a:ext uri="{FF2B5EF4-FFF2-40B4-BE49-F238E27FC236}">
                <a16:creationId xmlns:a16="http://schemas.microsoft.com/office/drawing/2014/main" id="{62E2846A-0BA9-F2DB-6370-64D2F217E419}"/>
              </a:ext>
            </a:extLst>
          </p:cNvPr>
          <p:cNvSpPr txBox="1"/>
          <p:nvPr/>
        </p:nvSpPr>
        <p:spPr>
          <a:xfrm>
            <a:off x="4955862" y="1549888"/>
            <a:ext cx="7074654" cy="292388"/>
          </a:xfrm>
          <a:prstGeom prst="rect">
            <a:avLst/>
          </a:prstGeom>
          <a:noFill/>
        </p:spPr>
        <p:txBody>
          <a:bodyPr wrap="square">
            <a:spAutoFit/>
          </a:bodyPr>
          <a:lstStyle/>
          <a:p>
            <a:pPr marL="361950" indent="0">
              <a:lnSpc>
                <a:spcPct val="100000"/>
              </a:lnSpc>
              <a:spcBef>
                <a:spcPts val="0"/>
              </a:spcBef>
              <a:buNone/>
            </a:pPr>
            <a:r>
              <a:rPr lang="fr-FR" sz="1300" dirty="0">
                <a:latin typeface="+mn-lt"/>
              </a:rPr>
              <a:t>Complément de libre choix du mode de garde </a:t>
            </a:r>
          </a:p>
        </p:txBody>
      </p:sp>
      <p:sp>
        <p:nvSpPr>
          <p:cNvPr id="32" name="ZoneTexte 31">
            <a:extLst>
              <a:ext uri="{FF2B5EF4-FFF2-40B4-BE49-F238E27FC236}">
                <a16:creationId xmlns:a16="http://schemas.microsoft.com/office/drawing/2014/main" id="{26E55688-6B6A-ED8E-0A86-80CBC429C420}"/>
              </a:ext>
            </a:extLst>
          </p:cNvPr>
          <p:cNvSpPr txBox="1"/>
          <p:nvPr/>
        </p:nvSpPr>
        <p:spPr>
          <a:xfrm>
            <a:off x="4955862" y="1306062"/>
            <a:ext cx="7142741" cy="292388"/>
          </a:xfrm>
          <a:prstGeom prst="rect">
            <a:avLst/>
          </a:prstGeom>
          <a:noFill/>
        </p:spPr>
        <p:txBody>
          <a:bodyPr wrap="square">
            <a:spAutoFit/>
          </a:bodyPr>
          <a:lstStyle/>
          <a:p>
            <a:pPr marL="361950" indent="0">
              <a:lnSpc>
                <a:spcPct val="100000"/>
              </a:lnSpc>
              <a:spcBef>
                <a:spcPts val="0"/>
              </a:spcBef>
              <a:buNone/>
            </a:pPr>
            <a:r>
              <a:rPr lang="fr-FR" sz="1300" dirty="0">
                <a:latin typeface="+mn-lt"/>
              </a:rPr>
              <a:t>Situation professionnelle</a:t>
            </a:r>
          </a:p>
        </p:txBody>
      </p:sp>
      <p:sp>
        <p:nvSpPr>
          <p:cNvPr id="33" name="ZoneTexte 32">
            <a:extLst>
              <a:ext uri="{FF2B5EF4-FFF2-40B4-BE49-F238E27FC236}">
                <a16:creationId xmlns:a16="http://schemas.microsoft.com/office/drawing/2014/main" id="{33DB82A5-1E42-AA27-D126-714C3CEFE5FF}"/>
              </a:ext>
            </a:extLst>
          </p:cNvPr>
          <p:cNvSpPr txBox="1"/>
          <p:nvPr/>
        </p:nvSpPr>
        <p:spPr>
          <a:xfrm>
            <a:off x="5709333" y="2217756"/>
            <a:ext cx="2202181" cy="369332"/>
          </a:xfrm>
          <a:prstGeom prst="rect">
            <a:avLst/>
          </a:prstGeom>
          <a:noFill/>
        </p:spPr>
        <p:txBody>
          <a:bodyPr wrap="square" rtlCol="0">
            <a:spAutoFit/>
          </a:bodyPr>
          <a:lstStyle/>
          <a:p>
            <a:r>
              <a:rPr lang="fr-FR" dirty="0"/>
              <a:t>Application mobile</a:t>
            </a:r>
          </a:p>
        </p:txBody>
      </p:sp>
      <p:sp>
        <p:nvSpPr>
          <p:cNvPr id="34" name="ZoneTexte 33">
            <a:extLst>
              <a:ext uri="{FF2B5EF4-FFF2-40B4-BE49-F238E27FC236}">
                <a16:creationId xmlns:a16="http://schemas.microsoft.com/office/drawing/2014/main" id="{9DEB4ED3-3AF5-9BF8-6887-887FC495FDBD}"/>
              </a:ext>
            </a:extLst>
          </p:cNvPr>
          <p:cNvSpPr txBox="1"/>
          <p:nvPr/>
        </p:nvSpPr>
        <p:spPr>
          <a:xfrm>
            <a:off x="8561276" y="2204459"/>
            <a:ext cx="2202181" cy="369332"/>
          </a:xfrm>
          <a:prstGeom prst="rect">
            <a:avLst/>
          </a:prstGeom>
          <a:noFill/>
        </p:spPr>
        <p:txBody>
          <a:bodyPr wrap="square" rtlCol="0">
            <a:spAutoFit/>
          </a:bodyPr>
          <a:lstStyle/>
          <a:p>
            <a:pPr algn="ctr"/>
            <a:r>
              <a:rPr lang="fr-FR" dirty="0"/>
              <a:t>Web mobile</a:t>
            </a:r>
          </a:p>
        </p:txBody>
      </p:sp>
      <p:sp>
        <p:nvSpPr>
          <p:cNvPr id="35" name="ZoneTexte 34">
            <a:extLst>
              <a:ext uri="{FF2B5EF4-FFF2-40B4-BE49-F238E27FC236}">
                <a16:creationId xmlns:a16="http://schemas.microsoft.com/office/drawing/2014/main" id="{A59AA924-6045-87E8-D91E-6B2BFFC12033}"/>
              </a:ext>
            </a:extLst>
          </p:cNvPr>
          <p:cNvSpPr txBox="1"/>
          <p:nvPr/>
        </p:nvSpPr>
        <p:spPr>
          <a:xfrm>
            <a:off x="3477724" y="1476895"/>
            <a:ext cx="856152" cy="369332"/>
          </a:xfrm>
          <a:prstGeom prst="rect">
            <a:avLst/>
          </a:prstGeom>
          <a:solidFill>
            <a:srgbClr val="535E86"/>
          </a:solidFill>
          <a:scene3d>
            <a:camera prst="orthographicFront"/>
            <a:lightRig rig="threePt" dir="t"/>
          </a:scene3d>
          <a:sp3d>
            <a:bevelT/>
          </a:sp3d>
        </p:spPr>
        <p:txBody>
          <a:bodyPr wrap="square" rtlCol="0">
            <a:spAutoFit/>
          </a:bodyPr>
          <a:lstStyle/>
          <a:p>
            <a:pPr algn="ctr"/>
            <a:r>
              <a:rPr lang="fr-FR" dirty="0">
                <a:solidFill>
                  <a:schemeClr val="bg1"/>
                </a:solidFill>
              </a:rPr>
              <a:t>Caf.fr</a:t>
            </a:r>
          </a:p>
        </p:txBody>
      </p:sp>
    </p:spTree>
    <p:extLst>
      <p:ext uri="{BB962C8B-B14F-4D97-AF65-F5344CB8AC3E}">
        <p14:creationId xmlns:p14="http://schemas.microsoft.com/office/powerpoint/2010/main" val="3212302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Darsem">
  <a:themeElements>
    <a:clrScheme name="Personnalisé 2">
      <a:dk1>
        <a:srgbClr val="09204E"/>
      </a:dk1>
      <a:lt1>
        <a:srgbClr val="F3F4FA"/>
      </a:lt1>
      <a:dk2>
        <a:srgbClr val="013593"/>
      </a:dk2>
      <a:lt2>
        <a:srgbClr val="FFFFFF"/>
      </a:lt2>
      <a:accent1>
        <a:srgbClr val="E94F1C"/>
      </a:accent1>
      <a:accent2>
        <a:srgbClr val="2E808D"/>
      </a:accent2>
      <a:accent3>
        <a:srgbClr val="0093C4"/>
      </a:accent3>
      <a:accent4>
        <a:srgbClr val="DBE3F4"/>
      </a:accent4>
      <a:accent5>
        <a:srgbClr val="D13956"/>
      </a:accent5>
      <a:accent6>
        <a:srgbClr val="249E7D"/>
      </a:accent6>
      <a:hlink>
        <a:srgbClr val="AB6EB4"/>
      </a:hlink>
      <a:folHlink>
        <a:srgbClr val="E45687"/>
      </a:folHlink>
    </a:clrScheme>
    <a:fontScheme name="Personnalisé 1">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sem" id="{899A2DBD-3796-4041-8608-2700FCB63263}" vid="{8C0BE0A8-450F-48D4-AC12-628AC5A9DA49}"/>
    </a:ext>
  </a:extLst>
</a:theme>
</file>

<file path=ppt/theme/theme2.xml><?xml version="1.0" encoding="utf-8"?>
<a:theme xmlns:a="http://schemas.openxmlformats.org/drawingml/2006/main" name="Modèle 2 Darsem">
  <a:themeElements>
    <a:clrScheme name="Personnalisé 2">
      <a:dk1>
        <a:srgbClr val="09204E"/>
      </a:dk1>
      <a:lt1>
        <a:srgbClr val="F3F4FA"/>
      </a:lt1>
      <a:dk2>
        <a:srgbClr val="013593"/>
      </a:dk2>
      <a:lt2>
        <a:srgbClr val="FFFFFF"/>
      </a:lt2>
      <a:accent1>
        <a:srgbClr val="E94F1C"/>
      </a:accent1>
      <a:accent2>
        <a:srgbClr val="2E808D"/>
      </a:accent2>
      <a:accent3>
        <a:srgbClr val="0093C4"/>
      </a:accent3>
      <a:accent4>
        <a:srgbClr val="DBE3F4"/>
      </a:accent4>
      <a:accent5>
        <a:srgbClr val="D13956"/>
      </a:accent5>
      <a:accent6>
        <a:srgbClr val="249E7D"/>
      </a:accent6>
      <a:hlink>
        <a:srgbClr val="AB6EB4"/>
      </a:hlink>
      <a:folHlink>
        <a:srgbClr val="E45687"/>
      </a:folHlink>
    </a:clrScheme>
    <a:fontScheme name="Personnalisé 1">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D566B98B0984AA1DE549A0B8771BB" ma:contentTypeVersion="14" ma:contentTypeDescription="Crée un document." ma:contentTypeScope="" ma:versionID="58c18b69954541da82a1b851e8664581">
  <xsd:schema xmlns:xsd="http://www.w3.org/2001/XMLSchema" xmlns:xs="http://www.w3.org/2001/XMLSchema" xmlns:p="http://schemas.microsoft.com/office/2006/metadata/properties" xmlns:ns2="31bf6d91-870e-4a57-b10f-6ffc7a56682a" xmlns:ns3="1f78e6b1-f6b2-4d78-bf1d-38eae0b393c1" targetNamespace="http://schemas.microsoft.com/office/2006/metadata/properties" ma:root="true" ma:fieldsID="4ae98c2c5fc245539c6cbe97e32a3cb3" ns2:_="" ns3:_="">
    <xsd:import namespace="31bf6d91-870e-4a57-b10f-6ffc7a56682a"/>
    <xsd:import namespace="1f78e6b1-f6b2-4d78-bf1d-38eae0b393c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f6d91-870e-4a57-b10f-6ffc7a56682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78e6b1-f6b2-4d78-bf1d-38eae0b393c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c6bdef0-53d0-4bcc-9c4e-64bf07b03093}" ma:internalName="TaxCatchAll" ma:showField="CatchAllData" ma:web="1f78e6b1-f6b2-4d78-bf1d-38eae0b393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bf6d91-870e-4a57-b10f-6ffc7a56682a">
      <Terms xmlns="http://schemas.microsoft.com/office/infopath/2007/PartnerControls"/>
    </lcf76f155ced4ddcb4097134ff3c332f>
    <TaxCatchAll xmlns="1f78e6b1-f6b2-4d78-bf1d-38eae0b393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79FC33-A858-4B95-88BC-D12747FDB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f6d91-870e-4a57-b10f-6ffc7a56682a"/>
    <ds:schemaRef ds:uri="1f78e6b1-f6b2-4d78-bf1d-38eae0b39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8811D3-BAD1-490A-8E8A-5D079D1404E9}">
  <ds:schemaRefs>
    <ds:schemaRef ds:uri="51f0771b-1682-4394-a861-039e4c974286"/>
    <ds:schemaRef ds:uri="c581e398-efd7-4956-a46f-bd435fb6d4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bf6d91-870e-4a57-b10f-6ffc7a56682a"/>
    <ds:schemaRef ds:uri="1f78e6b1-f6b2-4d78-bf1d-38eae0b393c1"/>
  </ds:schemaRefs>
</ds:datastoreItem>
</file>

<file path=customXml/itemProps3.xml><?xml version="1.0" encoding="utf-8"?>
<ds:datastoreItem xmlns:ds="http://schemas.openxmlformats.org/officeDocument/2006/customXml" ds:itemID="{279AB5D5-5CBE-4E74-9EA3-9EAE30F70F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Darsem</Template>
  <TotalTime>1872</TotalTime>
  <Words>1005</Words>
  <Application>Microsoft Office PowerPoint</Application>
  <PresentationFormat>Widescreen</PresentationFormat>
  <Paragraphs>110</Paragraphs>
  <Slides>16</Slides>
  <Notes>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Darsem</vt:lpstr>
      <vt:lpstr>Modèle 2 Darsem</vt:lpstr>
      <vt:lpstr>La mensuelle des Partenaires</vt:lpstr>
      <vt:lpstr>En bref ce mois-ci …</vt:lpstr>
      <vt:lpstr>AAH mensuel : renouvellement des droits</vt:lpstr>
      <vt:lpstr>Modification dans la déclaration de pension vieillesse</vt:lpstr>
      <vt:lpstr>Caf.fr : télédéclaration pension vieillesse</vt:lpstr>
      <vt:lpstr>PowerPoint Presentation</vt:lpstr>
      <vt:lpstr>Renouvellement des droits des étudiants boursiers</vt:lpstr>
      <vt:lpstr>PowerPoint Presentation</vt:lpstr>
      <vt:lpstr>L’affichage des délais de traitement</vt:lpstr>
      <vt:lpstr>Déclarer ses revenus perçus à l’étranger</vt:lpstr>
      <vt:lpstr>Déclarer l’hospitalisation de son enfant bénéficiaire d’AEEH</vt:lpstr>
      <vt:lpstr>Déclarer l’hospitalisation de son enfant bénéficiaire d’AEEH</vt:lpstr>
      <vt:lpstr>Ouverture de la téléprocédure AVVC (Aide d’urgence aux victimes de violences conjugales)</vt:lpstr>
      <vt:lpstr>PowerPoint Presentation</vt:lpstr>
      <vt:lpstr>Pensions alimentaires : nouveau site Internet</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WAERNESSYCKLE 755</dc:creator>
  <cp:lastModifiedBy>Sophie FOURQUET 755</cp:lastModifiedBy>
  <cp:revision>8</cp:revision>
  <dcterms:created xsi:type="dcterms:W3CDTF">2024-12-24T12:43:09Z</dcterms:created>
  <dcterms:modified xsi:type="dcterms:W3CDTF">2025-12-29T10:39:00Z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0x010100BFED566B98B0984AA1DE549A0B8771BB</vt:lpwstr>
  </property>
  <property fmtid="{D5CDD505-2E9C-101B-9397-08002B2CF9AE}" pid="3" name="MediaServiceImageTags">
    <vt:lpwstr/>
  </property>
</Properties>
</file>